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3"/>
  </p:notesMasterIdLst>
  <p:handoutMasterIdLst>
    <p:handoutMasterId r:id="rId114"/>
  </p:handoutMasterIdLst>
  <p:sldIdLst>
    <p:sldId id="587" r:id="rId70"/>
    <p:sldId id="588" r:id="rId71"/>
    <p:sldId id="650" r:id="rId72"/>
    <p:sldId id="624" r:id="rId73"/>
    <p:sldId id="622" r:id="rId74"/>
    <p:sldId id="625" r:id="rId75"/>
    <p:sldId id="649" r:id="rId76"/>
    <p:sldId id="637" r:id="rId77"/>
    <p:sldId id="639" r:id="rId78"/>
    <p:sldId id="638" r:id="rId79"/>
    <p:sldId id="644" r:id="rId80"/>
    <p:sldId id="643" r:id="rId81"/>
    <p:sldId id="629" r:id="rId82"/>
    <p:sldId id="604" r:id="rId83"/>
    <p:sldId id="631" r:id="rId84"/>
    <p:sldId id="603" r:id="rId85"/>
    <p:sldId id="605" r:id="rId86"/>
    <p:sldId id="606" r:id="rId87"/>
    <p:sldId id="607" r:id="rId88"/>
    <p:sldId id="609" r:id="rId89"/>
    <p:sldId id="630" r:id="rId90"/>
    <p:sldId id="619" r:id="rId91"/>
    <p:sldId id="612" r:id="rId92"/>
    <p:sldId id="613" r:id="rId93"/>
    <p:sldId id="614" r:id="rId94"/>
    <p:sldId id="615" r:id="rId95"/>
    <p:sldId id="611" r:id="rId96"/>
    <p:sldId id="610" r:id="rId97"/>
    <p:sldId id="620" r:id="rId98"/>
    <p:sldId id="645" r:id="rId99"/>
    <p:sldId id="647" r:id="rId100"/>
    <p:sldId id="646" r:id="rId101"/>
    <p:sldId id="648" r:id="rId102"/>
    <p:sldId id="632" r:id="rId103"/>
    <p:sldId id="636" r:id="rId104"/>
    <p:sldId id="635" r:id="rId105"/>
    <p:sldId id="621" r:id="rId106"/>
    <p:sldId id="626" r:id="rId107"/>
    <p:sldId id="627" r:id="rId108"/>
    <p:sldId id="628" r:id="rId109"/>
    <p:sldId id="597" r:id="rId110"/>
    <p:sldId id="651" r:id="rId111"/>
    <p:sldId id="595"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3099" autoAdjust="0"/>
  </p:normalViewPr>
  <p:slideViewPr>
    <p:cSldViewPr snapToGrid="0" snapToObjects="1" showGuides="1">
      <p:cViewPr varScale="1">
        <p:scale>
          <a:sx n="102" d="100"/>
          <a:sy n="102" d="100"/>
        </p:scale>
        <p:origin x="-1120" y="-120"/>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slide" Target="slides/slide34.xml"/><Relationship Id="rId104" Type="http://schemas.openxmlformats.org/officeDocument/2006/relationships/slide" Target="slides/slide35.xml"/><Relationship Id="rId105" Type="http://schemas.openxmlformats.org/officeDocument/2006/relationships/slide" Target="slides/slide36.xml"/><Relationship Id="rId106" Type="http://schemas.openxmlformats.org/officeDocument/2006/relationships/slide" Target="slides/slide37.xml"/><Relationship Id="rId107" Type="http://schemas.openxmlformats.org/officeDocument/2006/relationships/slide" Target="slides/slide38.xml"/><Relationship Id="rId108" Type="http://schemas.openxmlformats.org/officeDocument/2006/relationships/slide" Target="slides/slide39.xml"/><Relationship Id="rId109" Type="http://schemas.openxmlformats.org/officeDocument/2006/relationships/slide" Target="slides/slide40.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100" Type="http://schemas.openxmlformats.org/officeDocument/2006/relationships/slide" Target="slides/slide31.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110" Type="http://schemas.openxmlformats.org/officeDocument/2006/relationships/slide" Target="slides/slide41.xml"/><Relationship Id="rId111" Type="http://schemas.openxmlformats.org/officeDocument/2006/relationships/slide" Target="slides/slide42.xml"/><Relationship Id="rId112" Type="http://schemas.openxmlformats.org/officeDocument/2006/relationships/slide" Target="slides/slide43.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55DFD628-FD1D-4CB6-846E-AF5761FFC78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9BF5E4B-A332-4ED7-9FB0-87A43702714D}" srcId="{77E5DEB1-B7A7-4FDC-A489-834AF23ADFA4}" destId="{1233F91E-EA75-479B-853C-C9436F916126}" srcOrd="2" destOrd="0" parTransId="{4AD784B3-05B9-4369-8046-2CAAF0CC4240}" sibTransId="{CEE337A6-703F-40FB-94EB-01F2CA6715FD}"/>
    <dgm:cxn modelId="{215163AD-4037-41AE-99C0-88F5BDF29EED}"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05F86C79-2EA8-4834-9AF3-E0BC6689DF47}" type="presOf" srcId="{77E5DEB1-B7A7-4FDC-A489-834AF23ADFA4}" destId="{3989E14C-ADC4-4395-B744-E088751A5CFB}" srcOrd="0" destOrd="0" presId="urn:microsoft.com/office/officeart/2005/8/layout/hList6"/>
    <dgm:cxn modelId="{497B3BE0-65D6-4F5E-93BD-E404B504C5AD}" type="presOf" srcId="{1233F91E-EA75-479B-853C-C9436F916126}" destId="{4328E184-6E2A-46D8-9F2A-0E624F1C6DDC}" srcOrd="0" destOrd="0" presId="urn:microsoft.com/office/officeart/2005/8/layout/hList6"/>
    <dgm:cxn modelId="{D2DDD35E-09AB-4AE9-B8E3-DF11727B37C8}" type="presParOf" srcId="{3989E14C-ADC4-4395-B744-E088751A5CFB}" destId="{3A187FBD-F297-4F17-A660-B95932053297}" srcOrd="0" destOrd="0" presId="urn:microsoft.com/office/officeart/2005/8/layout/hList6"/>
    <dgm:cxn modelId="{69BC96B7-44C2-4059-81D9-7932B006D730}" type="presParOf" srcId="{3989E14C-ADC4-4395-B744-E088751A5CFB}" destId="{BDDD995F-CC6F-4281-B22A-93C84BD84E99}" srcOrd="1" destOrd="0" presId="urn:microsoft.com/office/officeart/2005/8/layout/hList6"/>
    <dgm:cxn modelId="{8F5963DB-EF3C-460A-A7F8-981F2C12C8C8}" type="presParOf" srcId="{3989E14C-ADC4-4395-B744-E088751A5CFB}" destId="{D28BD820-0A58-4F55-A8B4-7F593271FC34}" srcOrd="2" destOrd="0" presId="urn:microsoft.com/office/officeart/2005/8/layout/hList6"/>
    <dgm:cxn modelId="{2EC66B4F-7A81-44A6-AA7F-A75F5DEB77D9}" type="presParOf" srcId="{3989E14C-ADC4-4395-B744-E088751A5CFB}" destId="{66F1A76E-07B9-4588-9CA3-83B764C27F8A}" srcOrd="3" destOrd="0" presId="urn:microsoft.com/office/officeart/2005/8/layout/hList6"/>
    <dgm:cxn modelId="{FB86F3F6-1E11-4724-B7E0-F019B20DC88F}"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D206DC7A-DBB4-4B33-A54A-E5522E06F3D5}" type="presOf" srcId="{9C43EF96-880D-4D10-BF63-391E9B7AFE3E}" destId="{B42DF14D-836F-49BC-B862-BE82FF06EE5E}" srcOrd="0" destOrd="0" presId="urn:microsoft.com/office/officeart/2005/8/layout/process1"/>
    <dgm:cxn modelId="{6411A2FC-016D-4F53-B304-31F15675AB57}" type="presOf" srcId="{C123C785-E9AF-43BA-95C0-5999392204DE}" destId="{59588751-942C-44C8-9FC4-242EC47CCE3E}" srcOrd="0" destOrd="0" presId="urn:microsoft.com/office/officeart/2005/8/layout/process1"/>
    <dgm:cxn modelId="{C3BCB7D9-A702-4184-98CF-F995CD8AD161}" type="presOf" srcId="{7F128448-4AC9-46CC-95F9-456658D3E9EE}" destId="{C81B985E-C1F5-4049-BF0A-22EB57188126}"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900197F6-264A-494C-AE30-D0F12A78F5EF}" type="presOf" srcId="{9C43EF96-880D-4D10-BF63-391E9B7AFE3E}" destId="{A9478C8A-3AB2-4EE2-A7E7-78BE432676E7}" srcOrd="1" destOrd="0" presId="urn:microsoft.com/office/officeart/2005/8/layout/process1"/>
    <dgm:cxn modelId="{91C16791-5E2A-4C4E-82D8-6A3A3062A745}" type="presOf" srcId="{2DC01E54-415C-45F4-B32E-48A28D1B3BCC}" destId="{03ED1299-AD0E-41BD-807D-BEFEDC2117BE}" srcOrd="0" destOrd="0" presId="urn:microsoft.com/office/officeart/2005/8/layout/process1"/>
    <dgm:cxn modelId="{7809E894-190A-4C67-BD4A-BD47CDDBE718}" type="presOf" srcId="{C123C785-E9AF-43BA-95C0-5999392204DE}" destId="{72540074-A9D2-4F26-B946-A12D6BB162DD}" srcOrd="1" destOrd="0" presId="urn:microsoft.com/office/officeart/2005/8/layout/process1"/>
    <dgm:cxn modelId="{C1F75A41-62FB-4BBC-B2F5-F30767B5A3A3}" type="presOf" srcId="{148CE2E7-B6CB-4806-BF2B-D9359E2390C6}" destId="{EDBB2C39-1564-461B-861A-77ADC2DB3FD1}"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22CE8BA-15A3-47EB-BABF-7276D210D6DE}" type="presOf" srcId="{52F4C662-E6D4-4553-97DA-FE5F114E29E5}" destId="{34436C8A-16A0-470A-900B-C6CF9163E51C}"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DD48670-2A0E-4A92-A30E-8A08838CBB5A}" type="presParOf" srcId="{34436C8A-16A0-470A-900B-C6CF9163E51C}" destId="{EDBB2C39-1564-461B-861A-77ADC2DB3FD1}" srcOrd="0" destOrd="0" presId="urn:microsoft.com/office/officeart/2005/8/layout/process1"/>
    <dgm:cxn modelId="{B15443A9-FD71-4469-B826-848617AA3A6A}" type="presParOf" srcId="{34436C8A-16A0-470A-900B-C6CF9163E51C}" destId="{59588751-942C-44C8-9FC4-242EC47CCE3E}" srcOrd="1" destOrd="0" presId="urn:microsoft.com/office/officeart/2005/8/layout/process1"/>
    <dgm:cxn modelId="{3064AC5E-E0B6-4634-ACF7-3CE69093519A}" type="presParOf" srcId="{59588751-942C-44C8-9FC4-242EC47CCE3E}" destId="{72540074-A9D2-4F26-B946-A12D6BB162DD}" srcOrd="0" destOrd="0" presId="urn:microsoft.com/office/officeart/2005/8/layout/process1"/>
    <dgm:cxn modelId="{E49263C7-30BE-4AA6-AC53-C780DD71D5AE}" type="presParOf" srcId="{34436C8A-16A0-470A-900B-C6CF9163E51C}" destId="{03ED1299-AD0E-41BD-807D-BEFEDC2117BE}" srcOrd="2" destOrd="0" presId="urn:microsoft.com/office/officeart/2005/8/layout/process1"/>
    <dgm:cxn modelId="{4F8CA04A-09BF-495A-B625-A5065126F897}" type="presParOf" srcId="{34436C8A-16A0-470A-900B-C6CF9163E51C}" destId="{B42DF14D-836F-49BC-B862-BE82FF06EE5E}" srcOrd="3" destOrd="0" presId="urn:microsoft.com/office/officeart/2005/8/layout/process1"/>
    <dgm:cxn modelId="{34CFC4A9-3AF1-4656-8DD5-49B7333F41D4}" type="presParOf" srcId="{B42DF14D-836F-49BC-B862-BE82FF06EE5E}" destId="{A9478C8A-3AB2-4EE2-A7E7-78BE432676E7}" srcOrd="0" destOrd="0" presId="urn:microsoft.com/office/officeart/2005/8/layout/process1"/>
    <dgm:cxn modelId="{27A9EA99-9AAA-4430-9F54-B115AAFEE161}"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71820C9B-2C1C-4804-B55A-B4AA35ADAFC1}" type="presOf" srcId="{1233F91E-EA75-479B-853C-C9436F916126}" destId="{4328E184-6E2A-46D8-9F2A-0E624F1C6DDC}" srcOrd="0" destOrd="0" presId="urn:microsoft.com/office/officeart/2005/8/layout/hList6"/>
    <dgm:cxn modelId="{4CAF7716-4101-4248-8FEC-D8B1372D69B9}" type="presOf" srcId="{96FFC1EF-6CC8-412C-970F-EB445DCA8479}" destId="{3A187FBD-F297-4F17-A660-B95932053297}" srcOrd="0" destOrd="5"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70022EAD-9E06-4F84-B471-17A7ADA87B29}" type="presOf" srcId="{0131197B-C143-4F42-B244-25AA23538111}" destId="{D28BD820-0A58-4F55-A8B4-7F593271FC34}" srcOrd="0" destOrd="2"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283A85D-9724-4B93-94DD-EBE5051E7C00}" type="presOf" srcId="{77E5DEB1-B7A7-4FDC-A489-834AF23ADFA4}" destId="{3989E14C-ADC4-4395-B744-E088751A5CFB}"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FCEF0057-8863-4AFA-894C-7C5A2D1051B0}" type="presOf" srcId="{FC9142D5-CA5C-4E18-8DE7-24CD53506FF1}" destId="{3A187FBD-F297-4F17-A660-B95932053297}" srcOrd="0" destOrd="3" presId="urn:microsoft.com/office/officeart/2005/8/layout/hList6"/>
    <dgm:cxn modelId="{E2DFB760-117D-4F5C-961A-B667250797BE}" type="presOf" srcId="{4A54EB91-3B59-4FCE-B9BA-181AE8366B14}" destId="{D28BD820-0A58-4F55-A8B4-7F593271FC34}" srcOrd="0" destOrd="5"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9DDA1AC7-DDE2-421E-B456-3D495BB7337D}" type="presOf" srcId="{819B9628-7D34-45D2-82C4-408F4139FBD3}" destId="{D28BD820-0A58-4F55-A8B4-7F593271FC34}" srcOrd="0" destOrd="3" presId="urn:microsoft.com/office/officeart/2005/8/layout/hList6"/>
    <dgm:cxn modelId="{DA9AD0E9-45CE-44A4-8AED-4F58C445D0EE}" type="presOf" srcId="{703E8861-9F23-4D6C-BCE5-4BC98E5B3FD9}" destId="{D28BD820-0A58-4F55-A8B4-7F593271FC34}" srcOrd="0" destOrd="1" presId="urn:microsoft.com/office/officeart/2005/8/layout/hList6"/>
    <dgm:cxn modelId="{8CF09FF4-66E8-4AD3-8F29-05BF005B29D6}" type="presOf" srcId="{872AD12A-2022-4F90-9EAA-A7DB37DD8415}" destId="{D28BD820-0A58-4F55-A8B4-7F593271FC34}" srcOrd="0" destOrd="4" presId="urn:microsoft.com/office/officeart/2005/8/layout/hList6"/>
    <dgm:cxn modelId="{A60EF441-EF8E-4EA8-80D6-F57726D9D9A0}" type="presOf" srcId="{3F3C548E-6851-46DE-AA9C-A1AA9548673C}" destId="{3A187FBD-F297-4F17-A660-B95932053297}" srcOrd="0" destOrd="1"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E55AE9CC-B097-444C-A2AB-455FB6CC1379}" type="presOf" srcId="{A51E48F5-FA59-42C7-BA63-BFE1E1523A2B}" destId="{3A187FBD-F297-4F17-A660-B95932053297}"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A2F5D27A-7CC9-4616-BC32-9A97A9FE7D02}" type="presOf" srcId="{4EBC64DC-AF9E-4655-8796-AFD2B2E05BCF}" destId="{3A187FBD-F297-4F17-A660-B95932053297}" srcOrd="0" destOrd="4" presId="urn:microsoft.com/office/officeart/2005/8/layout/hList6"/>
    <dgm:cxn modelId="{C0CF74C5-AC6E-4F08-A6E6-F51FD965E19F}" type="presOf" srcId="{56B589E9-1364-4F13-9F7A-C15B141EE5A1}" destId="{D28BD820-0A58-4F55-A8B4-7F593271FC34}" srcOrd="0" destOrd="0" presId="urn:microsoft.com/office/officeart/2005/8/layout/hList6"/>
    <dgm:cxn modelId="{FA3F494F-4E5D-40DD-9479-0F7EEB7AF352}" type="presOf" srcId="{BD3F234F-ADD5-4885-9777-27A21CE3D096}" destId="{3A187FBD-F297-4F17-A660-B95932053297}" srcOrd="0" destOrd="2"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6D426AB-93E2-4889-8C9D-C434A8BE8171}" type="presParOf" srcId="{3989E14C-ADC4-4395-B744-E088751A5CFB}" destId="{3A187FBD-F297-4F17-A660-B95932053297}" srcOrd="0" destOrd="0" presId="urn:microsoft.com/office/officeart/2005/8/layout/hList6"/>
    <dgm:cxn modelId="{6CCE9CEC-6823-4E95-BFA7-A56DFCF6DA18}" type="presParOf" srcId="{3989E14C-ADC4-4395-B744-E088751A5CFB}" destId="{BDDD995F-CC6F-4281-B22A-93C84BD84E99}" srcOrd="1" destOrd="0" presId="urn:microsoft.com/office/officeart/2005/8/layout/hList6"/>
    <dgm:cxn modelId="{1DF02385-ECE7-4E64-8516-E5B5F2F363A9}" type="presParOf" srcId="{3989E14C-ADC4-4395-B744-E088751A5CFB}" destId="{D28BD820-0A58-4F55-A8B4-7F593271FC34}" srcOrd="2" destOrd="0" presId="urn:microsoft.com/office/officeart/2005/8/layout/hList6"/>
    <dgm:cxn modelId="{82251932-8D74-400A-B516-F007E277ED64}" type="presParOf" srcId="{3989E14C-ADC4-4395-B744-E088751A5CFB}" destId="{66F1A76E-07B9-4588-9CA3-83B764C27F8A}" srcOrd="3" destOrd="0" presId="urn:microsoft.com/office/officeart/2005/8/layout/hList6"/>
    <dgm:cxn modelId="{8FB54C08-42CC-4950-9268-1B9ED0849B2B}"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3/3/17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ArcGIS Platform, is very extensible…</a:t>
            </a:r>
          </a:p>
          <a:p>
            <a:endParaRPr lang="en-GB" dirty="0" smtClean="0"/>
          </a:p>
          <a:p>
            <a:r>
              <a:rPr lang="en-GB" dirty="0" smtClean="0"/>
              <a:t>This whole conference</a:t>
            </a:r>
            <a:r>
              <a:rPr lang="en-GB" baseline="0" dirty="0" smtClean="0"/>
              <a:t> is about building with the technologies available in the ArcGIS Platform…</a:t>
            </a:r>
          </a:p>
          <a:p>
            <a:endParaRPr lang="en-GB" baseline="0" dirty="0" smtClean="0"/>
          </a:p>
          <a:p>
            <a:r>
              <a:rPr lang="en-GB" baseline="0" dirty="0" smtClean="0"/>
              <a:t>We can divide the extensibility of the ArcGIS Platform into many different areas…</a:t>
            </a:r>
          </a:p>
          <a:p>
            <a:endParaRPr lang="en-GB" baseline="0" dirty="0" smtClean="0"/>
          </a:p>
          <a:p>
            <a:r>
              <a:rPr lang="en-GB" baseline="0" dirty="0" smtClean="0"/>
              <a:t>Custom Applications are very well covered.  Add-Ins and Extensions are very specific to the Apps themselves.  So Desktop Supports writing Adding.</a:t>
            </a:r>
          </a:p>
          <a:p>
            <a:endParaRPr lang="en-GB" baseline="0" dirty="0" smtClean="0"/>
          </a:p>
          <a:p>
            <a:r>
              <a:rPr lang="en-GB" baseline="0" dirty="0" smtClean="0"/>
              <a:t>Where we have a gap, is when you are writing custom map logic or analysis logic.  This is where we are really in the ‘domain’ of GIS.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60926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this is</a:t>
            </a:r>
            <a:r>
              <a:rPr lang="en-GB" baseline="0" dirty="0" smtClean="0"/>
              <a:t> a gap, is because we want publish and share maps and analysis.</a:t>
            </a:r>
          </a:p>
          <a:p>
            <a:endParaRPr lang="en-GB" baseline="0" dirty="0" smtClean="0"/>
          </a:p>
          <a:p>
            <a:r>
              <a:rPr lang="en-GB" baseline="0" dirty="0" smtClean="0"/>
              <a:t>If we have customised those maps with logic written in Python, or JavaScript, it becomes difficult to share the map, and use it in all the places you want to have access to the map</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29396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7025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83924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223405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4699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233617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a:t>
            </a:r>
            <a:r>
              <a:rPr lang="en-GB" baseline="0" dirty="0" err="1" smtClean="0"/>
              <a:t>renderering</a:t>
            </a:r>
            <a:r>
              <a:rPr lang="en-GB" baseline="0" dirty="0" smtClean="0"/>
              <a:t>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firstly for simple expressions, we have the concept of </a:t>
            </a:r>
            <a:r>
              <a:rPr lang="en-GB" dirty="0" err="1" smtClean="0"/>
              <a:t>Implcit</a:t>
            </a:r>
            <a:r>
              <a:rPr lang="en-GB" dirty="0" smtClean="0"/>
              <a: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a:t>
            </a:r>
            <a:r>
              <a:rPr lang="en-GB" baseline="0" dirty="0" err="1" smtClean="0"/>
              <a:t>expresions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Case </a:t>
            </a:r>
            <a:r>
              <a:rPr lang="en-GB" dirty="0" err="1" smtClean="0"/>
              <a:t>Insentitivity</a:t>
            </a:r>
            <a:r>
              <a:rPr lang="en-GB" dirty="0" smtClean="0"/>
              <a:t>… We</a:t>
            </a:r>
            <a:r>
              <a:rPr lang="en-GB" baseline="0" dirty="0" smtClean="0"/>
              <a:t> had a lot of discussions on this.</a:t>
            </a:r>
          </a:p>
          <a:p>
            <a:endParaRPr lang="en-GB" baseline="0" dirty="0" smtClean="0"/>
          </a:p>
          <a:p>
            <a:r>
              <a:rPr lang="en-GB" baseline="0" dirty="0" smtClean="0"/>
              <a:t>We have made the language case insensitive so it is less fussy to author.  However the main reason, was to make it easier to work with fields.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to the language though is</a:t>
            </a:r>
            <a:r>
              <a:rPr lang="en-GB" baseline="0" dirty="0" smtClean="0"/>
              <a:t> the range of functions, and we want to add a lot more!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Continuing</a:t>
            </a:r>
            <a:r>
              <a:rPr lang="en-GB" baseline="0" dirty="0" smtClean="0"/>
              <a:t> with the Language..  Arcade does have a Type System</a:t>
            </a:r>
          </a:p>
          <a:p>
            <a:endParaRPr lang="en-GB" baseline="0" dirty="0" smtClean="0"/>
          </a:p>
          <a:p>
            <a:r>
              <a:rPr lang="en-GB" baseline="0" dirty="0" smtClean="0"/>
              <a:t>We have added GIS Specific types, like Feature, Point, Line, Polygon, MultiPoint.</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there</a:t>
            </a:r>
            <a:r>
              <a:rPr lang="en-GB" baseline="0" dirty="0" smtClean="0"/>
              <a:t> is a </a:t>
            </a:r>
            <a:r>
              <a:rPr lang="en-GB" baseline="0" dirty="0" err="1" smtClean="0"/>
              <a:t>typesystem</a:t>
            </a:r>
            <a:r>
              <a:rPr lang="en-GB" baseline="0" dirty="0" smtClean="0"/>
              <a:t>, there is Casting between types.</a:t>
            </a:r>
          </a:p>
          <a:p>
            <a:endParaRPr lang="en-GB" baseline="0" dirty="0" smtClean="0"/>
          </a:p>
          <a:p>
            <a:r>
              <a:rPr lang="en-GB" baseline="0" dirty="0" smtClean="0"/>
              <a:t>We had a lot of discussions on casting, and what was correct behaviour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IIF, Decode, and When, which allow you to use functional equivalence.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Statements….</a:t>
            </a:r>
          </a:p>
          <a:p>
            <a:endParaRPr lang="en-GB" dirty="0" smtClean="0"/>
          </a:p>
          <a:p>
            <a:r>
              <a:rPr lang="en-GB" dirty="0" smtClean="0"/>
              <a:t>You</a:t>
            </a:r>
            <a:r>
              <a:rPr lang="en-GB" baseline="0" dirty="0" smtClean="0"/>
              <a:t> have break, return and continue all supported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also have variables, that can assigned and </a:t>
            </a:r>
            <a:r>
              <a:rPr lang="en-GB" dirty="0" err="1" smtClean="0"/>
              <a:t>reassined</a:t>
            </a:r>
            <a:r>
              <a:rPr lang="en-GB"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JS API, Arcade is exposed as</a:t>
            </a:r>
            <a:r>
              <a:rPr lang="en-GB" baseline="0" dirty="0" smtClean="0"/>
              <a:t> properties of existing Classes.</a:t>
            </a:r>
          </a:p>
          <a:p>
            <a:endParaRPr lang="en-GB" baseline="0" dirty="0" smtClean="0"/>
          </a:p>
          <a:p>
            <a:r>
              <a:rPr lang="en-GB" baseline="0" dirty="0" smtClean="0"/>
              <a:t>So you can set </a:t>
            </a:r>
            <a:r>
              <a:rPr lang="en-GB" baseline="0" dirty="0" err="1" smtClean="0"/>
              <a:t>valueExpression</a:t>
            </a:r>
            <a:r>
              <a:rPr lang="en-GB" baseline="0" dirty="0" smtClean="0"/>
              <a:t> for </a:t>
            </a:r>
            <a:r>
              <a:rPr lang="en-GB" baseline="0" dirty="0" err="1" smtClean="0"/>
              <a:t>ClassBreaksRenderer</a:t>
            </a:r>
            <a:r>
              <a:rPr lang="en-GB" baseline="0" dirty="0" smtClean="0"/>
              <a:t> and </a:t>
            </a:r>
            <a:r>
              <a:rPr lang="en-GB" baseline="0" dirty="0" err="1" smtClean="0"/>
              <a:t>UniqueValueRenderer</a:t>
            </a:r>
            <a:endParaRPr lang="en-GB" baseline="0" dirty="0" smtClean="0"/>
          </a:p>
          <a:p>
            <a:endParaRPr lang="en-GB" baseline="0" dirty="0" smtClean="0"/>
          </a:p>
          <a:p>
            <a:r>
              <a:rPr lang="en-GB" baseline="0" dirty="0" smtClean="0"/>
              <a:t>You can set </a:t>
            </a:r>
            <a:r>
              <a:rPr lang="en-GB" baseline="0" dirty="0" err="1" smtClean="0"/>
              <a:t>Color</a:t>
            </a:r>
            <a:r>
              <a:rPr lang="en-GB" baseline="0" dirty="0" smtClean="0"/>
              <a:t>, Size, Opacity, Rotation Visual </a:t>
            </a:r>
            <a:r>
              <a:rPr lang="en-GB" baseline="0" dirty="0" err="1" smtClean="0"/>
              <a:t>Varuables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Setting </a:t>
            </a:r>
            <a:r>
              <a:rPr lang="en-GB" dirty="0" err="1" smtClean="0"/>
              <a:t>expresionss</a:t>
            </a:r>
            <a:r>
              <a:rPr lang="en-GB" baseline="0" dirty="0" smtClean="0"/>
              <a:t> is simply about setting the property as a String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3.19, It is</a:t>
            </a:r>
            <a:r>
              <a:rPr lang="en-GB" baseline="0" dirty="0" smtClean="0"/>
              <a:t> also supported for Labelling Expressions.. Here is an example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often</a:t>
            </a:r>
            <a:r>
              <a:rPr lang="en-GB" baseline="0" dirty="0" smtClean="0"/>
              <a:t> impractical working with scripts within scripts.. Here is a way you use the script tag in html to contain non-executed Arcade Script.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As a last note,</a:t>
            </a:r>
            <a:r>
              <a:rPr lang="en-GB" baseline="0" dirty="0" smtClean="0"/>
              <a:t> I thought we could explain how Arcade is Executed…</a:t>
            </a:r>
          </a:p>
          <a:p>
            <a:endParaRPr lang="en-GB" baseline="0" dirty="0" smtClean="0"/>
          </a:p>
          <a:p>
            <a:r>
              <a:rPr lang="en-GB" baseline="0" dirty="0" smtClean="0"/>
              <a:t>There are </a:t>
            </a:r>
            <a:r>
              <a:rPr lang="en-GB" baseline="0" dirty="0" err="1" smtClean="0"/>
              <a:t>actualy</a:t>
            </a:r>
            <a:r>
              <a:rPr lang="en-GB" baseline="0" dirty="0" smtClean="0"/>
              <a:t>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So what is the future of Arcade </a:t>
            </a:r>
          </a:p>
          <a:p>
            <a:endParaRPr lang="en-GB" dirty="0" smtClean="0"/>
          </a:p>
          <a:p>
            <a:r>
              <a:rPr lang="en-GB" dirty="0" smtClean="0"/>
              <a:t>More</a:t>
            </a:r>
            <a:r>
              <a:rPr lang="en-GB" baseline="0" dirty="0" smtClean="0"/>
              <a:t> Arcade</a:t>
            </a:r>
          </a:p>
          <a:p>
            <a:endParaRPr lang="en-GB" baseline="0" dirty="0" smtClean="0"/>
          </a:p>
          <a:p>
            <a:r>
              <a:rPr lang="en-GB" baseline="0" dirty="0" smtClean="0"/>
              <a:t>More Functions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58051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Firstly we want</a:t>
            </a:r>
            <a:r>
              <a:rPr lang="en-US" b="0" baseline="0" dirty="0" smtClean="0"/>
              <a:t> to use Arcade in more places within the ArcGIS Platform</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80328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667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0454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Arcade, will</a:t>
            </a:r>
            <a:r>
              <a:rPr lang="en-GB" baseline="0" dirty="0" smtClean="0"/>
              <a:t> not make tea, but there are several specialists working on that with other languages.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820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explain, why we have a language called Arcade, we need to go back a bit and look at the ArcGIS Platform.</a:t>
            </a:r>
          </a:p>
          <a:p>
            <a:endParaRPr lang="en-GB" dirty="0" smtClean="0"/>
          </a:p>
          <a:p>
            <a:r>
              <a:rPr lang="en-GB" dirty="0" smtClean="0"/>
              <a:t>The ArcGIS Platform is very extensive… There are</a:t>
            </a:r>
            <a:r>
              <a:rPr lang="en-GB" baseline="0" dirty="0" smtClean="0"/>
              <a:t> many different apps, and tools and capabilities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407726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88134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3/3/17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3/3/17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3/3/17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3/3/17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3/3/17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3/3/17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3/3/17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3/3/17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3/3/17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4" Type="http://schemas.microsoft.com/office/2007/relationships/hdphoto" Target="../media/hdphoto1.wdp"/><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4" Type="http://schemas.openxmlformats.org/officeDocument/2006/relationships/hyperlink" Target="https://developers.arcgis.com/javascript/latest/guide/arcade/index.html" TargetMode="External"/><Relationship Id="rId5" Type="http://schemas.openxmlformats.org/officeDocument/2006/relationships/hyperlink" Target="https://blogs.esri.com/esri/arcgis/2017/01/10/using-arcade-expressions-in-web-apps/" TargetMode="External"/><Relationship Id="rId1" Type="http://schemas.openxmlformats.org/officeDocument/2006/relationships/slideLayout" Target="../slideLayouts/slideLayout2.xml"/><Relationship Id="rId2" Type="http://schemas.openxmlformats.org/officeDocument/2006/relationships/hyperlink" Target="https://developers.arcgis.com/arcad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Extensibility and Customization</a:t>
            </a:r>
            <a:endParaRPr lang="en-GB" dirty="0"/>
          </a:p>
        </p:txBody>
      </p:sp>
      <p:sp>
        <p:nvSpPr>
          <p:cNvPr id="210" name="TextBox 43"/>
          <p:cNvSpPr txBox="1">
            <a:spLocks noChangeAspect="1"/>
          </p:cNvSpPr>
          <p:nvPr/>
        </p:nvSpPr>
        <p:spPr>
          <a:xfrm>
            <a:off x="707504" y="2343976"/>
            <a:ext cx="954750"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Web</a:t>
            </a:r>
          </a:p>
        </p:txBody>
      </p:sp>
      <p:sp>
        <p:nvSpPr>
          <p:cNvPr id="211" name="TextBox 44"/>
          <p:cNvSpPr txBox="1">
            <a:spLocks noChangeAspect="1"/>
          </p:cNvSpPr>
          <p:nvPr/>
        </p:nvSpPr>
        <p:spPr>
          <a:xfrm>
            <a:off x="707504" y="3912784"/>
            <a:ext cx="954750"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Mobile</a:t>
            </a:r>
          </a:p>
        </p:txBody>
      </p:sp>
      <p:sp>
        <p:nvSpPr>
          <p:cNvPr id="212" name="TextBox 45"/>
          <p:cNvSpPr txBox="1">
            <a:spLocks noChangeAspect="1"/>
          </p:cNvSpPr>
          <p:nvPr/>
        </p:nvSpPr>
        <p:spPr>
          <a:xfrm>
            <a:off x="707504" y="5515049"/>
            <a:ext cx="965602"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Desktop</a:t>
            </a:r>
          </a:p>
        </p:txBody>
      </p:sp>
      <p:cxnSp>
        <p:nvCxnSpPr>
          <p:cNvPr id="213" name="Straight Connector 212"/>
          <p:cNvCxnSpPr/>
          <p:nvPr/>
        </p:nvCxnSpPr>
        <p:spPr bwMode="auto">
          <a:xfrm>
            <a:off x="677942" y="3827495"/>
            <a:ext cx="10842212" cy="0"/>
          </a:xfrm>
          <a:prstGeom prst="line">
            <a:avLst/>
          </a:prstGeom>
          <a:noFill/>
          <a:ln w="9525" cap="flat" cmpd="sng" algn="ctr">
            <a:solidFill>
              <a:srgbClr val="BFBFBF"/>
            </a:solidFill>
            <a:prstDash val="solid"/>
            <a:round/>
            <a:headEnd type="none" w="med" len="med"/>
            <a:tailEnd type="none" w="med" len="med"/>
          </a:ln>
          <a:effectLst/>
        </p:spPr>
      </p:cxnSp>
      <p:cxnSp>
        <p:nvCxnSpPr>
          <p:cNvPr id="214" name="Straight Connector 213"/>
          <p:cNvCxnSpPr/>
          <p:nvPr/>
        </p:nvCxnSpPr>
        <p:spPr bwMode="auto">
          <a:xfrm flipV="1">
            <a:off x="677942" y="5412737"/>
            <a:ext cx="10872451" cy="1"/>
          </a:xfrm>
          <a:prstGeom prst="line">
            <a:avLst/>
          </a:prstGeom>
          <a:noFill/>
          <a:ln w="9525" cap="flat" cmpd="sng" algn="ctr">
            <a:solidFill>
              <a:srgbClr val="BFBFBF"/>
            </a:solidFill>
            <a:prstDash val="solid"/>
            <a:round/>
            <a:headEnd type="none" w="med" len="med"/>
            <a:tailEnd type="none" w="med" len="med"/>
          </a:ln>
          <a:effectLst/>
        </p:spPr>
      </p:cxnSp>
      <p:cxnSp>
        <p:nvCxnSpPr>
          <p:cNvPr id="345" name="Straight Connector 344"/>
          <p:cNvCxnSpPr/>
          <p:nvPr/>
        </p:nvCxnSpPr>
        <p:spPr bwMode="auto">
          <a:xfrm flipV="1">
            <a:off x="8599431" y="1640968"/>
            <a:ext cx="0" cy="5006077"/>
          </a:xfrm>
          <a:prstGeom prst="line">
            <a:avLst/>
          </a:prstGeom>
          <a:noFill/>
          <a:ln w="9525" cap="flat" cmpd="sng" algn="ctr">
            <a:solidFill>
              <a:srgbClr val="BFBFBF"/>
            </a:solidFill>
            <a:prstDash val="solid"/>
            <a:round/>
            <a:headEnd type="none" w="med" len="med"/>
            <a:tailEnd type="none" w="med" len="med"/>
          </a:ln>
          <a:effectLst/>
        </p:spPr>
      </p:cxnSp>
      <p:cxnSp>
        <p:nvCxnSpPr>
          <p:cNvPr id="346" name="Straight Connector 345"/>
          <p:cNvCxnSpPr/>
          <p:nvPr/>
        </p:nvCxnSpPr>
        <p:spPr bwMode="auto">
          <a:xfrm>
            <a:off x="677942" y="2242253"/>
            <a:ext cx="10842212" cy="0"/>
          </a:xfrm>
          <a:prstGeom prst="line">
            <a:avLst/>
          </a:prstGeom>
          <a:noFill/>
          <a:ln w="9525" cap="flat" cmpd="sng" algn="ctr">
            <a:solidFill>
              <a:srgbClr val="BFBFBF"/>
            </a:solidFill>
            <a:prstDash val="solid"/>
            <a:round/>
            <a:headEnd type="none" w="med" len="med"/>
            <a:tailEnd type="none" w="med" len="med"/>
          </a:ln>
          <a:effectLst/>
        </p:spPr>
      </p:cxnSp>
      <p:cxnSp>
        <p:nvCxnSpPr>
          <p:cNvPr id="348" name="Straight Connector 347"/>
          <p:cNvCxnSpPr/>
          <p:nvPr/>
        </p:nvCxnSpPr>
        <p:spPr bwMode="auto">
          <a:xfrm flipV="1">
            <a:off x="1772965" y="1640968"/>
            <a:ext cx="0" cy="5006077"/>
          </a:xfrm>
          <a:prstGeom prst="line">
            <a:avLst/>
          </a:prstGeom>
          <a:noFill/>
          <a:ln w="9525" cap="flat" cmpd="sng" algn="ctr">
            <a:solidFill>
              <a:srgbClr val="BFBFBF"/>
            </a:solidFill>
            <a:prstDash val="solid"/>
            <a:round/>
            <a:headEnd type="none" w="med" len="med"/>
            <a:tailEnd type="none" w="med" len="med"/>
          </a:ln>
          <a:effectLst/>
        </p:spPr>
      </p:cxnSp>
      <p:cxnSp>
        <p:nvCxnSpPr>
          <p:cNvPr id="349" name="Straight Connector 348"/>
          <p:cNvCxnSpPr/>
          <p:nvPr/>
        </p:nvCxnSpPr>
        <p:spPr bwMode="auto">
          <a:xfrm flipV="1">
            <a:off x="5018031" y="1640968"/>
            <a:ext cx="0" cy="5006077"/>
          </a:xfrm>
          <a:prstGeom prst="line">
            <a:avLst/>
          </a:prstGeom>
          <a:noFill/>
          <a:ln w="9525" cap="flat" cmpd="sng" algn="ctr">
            <a:solidFill>
              <a:srgbClr val="BFBFBF"/>
            </a:solidFill>
            <a:prstDash val="solid"/>
            <a:round/>
            <a:headEnd type="none" w="med" len="med"/>
            <a:tailEnd type="none" w="med" len="med"/>
          </a:ln>
          <a:effectLst/>
        </p:spPr>
      </p:cxnSp>
      <p:sp>
        <p:nvSpPr>
          <p:cNvPr id="350" name="TextBox 43"/>
          <p:cNvSpPr txBox="1">
            <a:spLocks noChangeAspect="1"/>
          </p:cNvSpPr>
          <p:nvPr/>
        </p:nvSpPr>
        <p:spPr>
          <a:xfrm>
            <a:off x="9595948"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Custom Application</a:t>
            </a:r>
          </a:p>
        </p:txBody>
      </p:sp>
      <p:sp>
        <p:nvSpPr>
          <p:cNvPr id="351" name="TextBox 43"/>
          <p:cNvSpPr txBox="1">
            <a:spLocks noChangeAspect="1"/>
          </p:cNvSpPr>
          <p:nvPr/>
        </p:nvSpPr>
        <p:spPr>
          <a:xfrm>
            <a:off x="5932581"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Add-Ins  / Extensions</a:t>
            </a:r>
          </a:p>
        </p:txBody>
      </p:sp>
      <p:sp>
        <p:nvSpPr>
          <p:cNvPr id="352" name="TextBox 43"/>
          <p:cNvSpPr txBox="1">
            <a:spLocks noChangeAspect="1"/>
          </p:cNvSpPr>
          <p:nvPr/>
        </p:nvSpPr>
        <p:spPr>
          <a:xfrm>
            <a:off x="2437414"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Map and Analysis Logic</a:t>
            </a:r>
          </a:p>
        </p:txBody>
      </p:sp>
      <p:grpSp>
        <p:nvGrpSpPr>
          <p:cNvPr id="353" name="Group 352"/>
          <p:cNvGrpSpPr>
            <a:grpSpLocks noChangeAspect="1"/>
          </p:cNvGrpSpPr>
          <p:nvPr/>
        </p:nvGrpSpPr>
        <p:grpSpPr>
          <a:xfrm>
            <a:off x="736665" y="4257384"/>
            <a:ext cx="471127" cy="710905"/>
            <a:chOff x="2763779" y="3749091"/>
            <a:chExt cx="355600" cy="536581"/>
          </a:xfrm>
        </p:grpSpPr>
        <p:sp>
          <p:nvSpPr>
            <p:cNvPr id="354" name="Freeform 353"/>
            <p:cNvSpPr>
              <a:spLocks/>
            </p:cNvSpPr>
            <p:nvPr/>
          </p:nvSpPr>
          <p:spPr bwMode="white">
            <a:xfrm>
              <a:off x="2763779" y="3749091"/>
              <a:ext cx="355600" cy="536581"/>
            </a:xfrm>
            <a:custGeom>
              <a:avLst/>
              <a:gdLst>
                <a:gd name="T0" fmla="*/ 225 w 1574"/>
                <a:gd name="T1" fmla="*/ 0 h 2362"/>
                <a:gd name="T2" fmla="*/ 1349 w 1574"/>
                <a:gd name="T3" fmla="*/ 0 h 2362"/>
                <a:gd name="T4" fmla="*/ 1386 w 1574"/>
                <a:gd name="T5" fmla="*/ 3 h 2362"/>
                <a:gd name="T6" fmla="*/ 1420 w 1574"/>
                <a:gd name="T7" fmla="*/ 12 h 2362"/>
                <a:gd name="T8" fmla="*/ 1453 w 1574"/>
                <a:gd name="T9" fmla="*/ 25 h 2362"/>
                <a:gd name="T10" fmla="*/ 1482 w 1574"/>
                <a:gd name="T11" fmla="*/ 43 h 2362"/>
                <a:gd name="T12" fmla="*/ 1508 w 1574"/>
                <a:gd name="T13" fmla="*/ 67 h 2362"/>
                <a:gd name="T14" fmla="*/ 1531 w 1574"/>
                <a:gd name="T15" fmla="*/ 93 h 2362"/>
                <a:gd name="T16" fmla="*/ 1549 w 1574"/>
                <a:gd name="T17" fmla="*/ 121 h 2362"/>
                <a:gd name="T18" fmla="*/ 1562 w 1574"/>
                <a:gd name="T19" fmla="*/ 154 h 2362"/>
                <a:gd name="T20" fmla="*/ 1571 w 1574"/>
                <a:gd name="T21" fmla="*/ 189 h 2362"/>
                <a:gd name="T22" fmla="*/ 1574 w 1574"/>
                <a:gd name="T23" fmla="*/ 225 h 2362"/>
                <a:gd name="T24" fmla="*/ 1574 w 1574"/>
                <a:gd name="T25" fmla="*/ 2137 h 2362"/>
                <a:gd name="T26" fmla="*/ 1571 w 1574"/>
                <a:gd name="T27" fmla="*/ 2173 h 2362"/>
                <a:gd name="T28" fmla="*/ 1562 w 1574"/>
                <a:gd name="T29" fmla="*/ 2208 h 2362"/>
                <a:gd name="T30" fmla="*/ 1549 w 1574"/>
                <a:gd name="T31" fmla="*/ 2241 h 2362"/>
                <a:gd name="T32" fmla="*/ 1531 w 1574"/>
                <a:gd name="T33" fmla="*/ 2269 h 2362"/>
                <a:gd name="T34" fmla="*/ 1508 w 1574"/>
                <a:gd name="T35" fmla="*/ 2295 h 2362"/>
                <a:gd name="T36" fmla="*/ 1482 w 1574"/>
                <a:gd name="T37" fmla="*/ 2319 h 2362"/>
                <a:gd name="T38" fmla="*/ 1453 w 1574"/>
                <a:gd name="T39" fmla="*/ 2337 h 2362"/>
                <a:gd name="T40" fmla="*/ 1420 w 1574"/>
                <a:gd name="T41" fmla="*/ 2350 h 2362"/>
                <a:gd name="T42" fmla="*/ 1386 w 1574"/>
                <a:gd name="T43" fmla="*/ 2359 h 2362"/>
                <a:gd name="T44" fmla="*/ 1349 w 1574"/>
                <a:gd name="T45" fmla="*/ 2362 h 2362"/>
                <a:gd name="T46" fmla="*/ 225 w 1574"/>
                <a:gd name="T47" fmla="*/ 2362 h 2362"/>
                <a:gd name="T48" fmla="*/ 188 w 1574"/>
                <a:gd name="T49" fmla="*/ 2359 h 2362"/>
                <a:gd name="T50" fmla="*/ 154 w 1574"/>
                <a:gd name="T51" fmla="*/ 2350 h 2362"/>
                <a:gd name="T52" fmla="*/ 121 w 1574"/>
                <a:gd name="T53" fmla="*/ 2337 h 2362"/>
                <a:gd name="T54" fmla="*/ 92 w 1574"/>
                <a:gd name="T55" fmla="*/ 2319 h 2362"/>
                <a:gd name="T56" fmla="*/ 66 w 1574"/>
                <a:gd name="T57" fmla="*/ 2295 h 2362"/>
                <a:gd name="T58" fmla="*/ 43 w 1574"/>
                <a:gd name="T59" fmla="*/ 2269 h 2362"/>
                <a:gd name="T60" fmla="*/ 25 w 1574"/>
                <a:gd name="T61" fmla="*/ 2241 h 2362"/>
                <a:gd name="T62" fmla="*/ 12 w 1574"/>
                <a:gd name="T63" fmla="*/ 2208 h 2362"/>
                <a:gd name="T64" fmla="*/ 3 w 1574"/>
                <a:gd name="T65" fmla="*/ 2173 h 2362"/>
                <a:gd name="T66" fmla="*/ 0 w 1574"/>
                <a:gd name="T67" fmla="*/ 2137 h 2362"/>
                <a:gd name="T68" fmla="*/ 0 w 1574"/>
                <a:gd name="T69" fmla="*/ 225 h 2362"/>
                <a:gd name="T70" fmla="*/ 3 w 1574"/>
                <a:gd name="T71" fmla="*/ 189 h 2362"/>
                <a:gd name="T72" fmla="*/ 12 w 1574"/>
                <a:gd name="T73" fmla="*/ 154 h 2362"/>
                <a:gd name="T74" fmla="*/ 25 w 1574"/>
                <a:gd name="T75" fmla="*/ 121 h 2362"/>
                <a:gd name="T76" fmla="*/ 43 w 1574"/>
                <a:gd name="T77" fmla="*/ 93 h 2362"/>
                <a:gd name="T78" fmla="*/ 66 w 1574"/>
                <a:gd name="T79" fmla="*/ 67 h 2362"/>
                <a:gd name="T80" fmla="*/ 92 w 1574"/>
                <a:gd name="T81" fmla="*/ 43 h 2362"/>
                <a:gd name="T82" fmla="*/ 121 w 1574"/>
                <a:gd name="T83" fmla="*/ 25 h 2362"/>
                <a:gd name="T84" fmla="*/ 154 w 1574"/>
                <a:gd name="T85" fmla="*/ 12 h 2362"/>
                <a:gd name="T86" fmla="*/ 188 w 1574"/>
                <a:gd name="T87" fmla="*/ 3 h 2362"/>
                <a:gd name="T88" fmla="*/ 225 w 1574"/>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4" h="2362">
                  <a:moveTo>
                    <a:pt x="225" y="0"/>
                  </a:moveTo>
                  <a:lnTo>
                    <a:pt x="1349" y="0"/>
                  </a:lnTo>
                  <a:lnTo>
                    <a:pt x="1386" y="3"/>
                  </a:lnTo>
                  <a:lnTo>
                    <a:pt x="1420" y="12"/>
                  </a:lnTo>
                  <a:lnTo>
                    <a:pt x="1453" y="25"/>
                  </a:lnTo>
                  <a:lnTo>
                    <a:pt x="1482" y="43"/>
                  </a:lnTo>
                  <a:lnTo>
                    <a:pt x="1508" y="67"/>
                  </a:lnTo>
                  <a:lnTo>
                    <a:pt x="1531" y="93"/>
                  </a:lnTo>
                  <a:lnTo>
                    <a:pt x="1549" y="121"/>
                  </a:lnTo>
                  <a:lnTo>
                    <a:pt x="1562" y="154"/>
                  </a:lnTo>
                  <a:lnTo>
                    <a:pt x="1571" y="189"/>
                  </a:lnTo>
                  <a:lnTo>
                    <a:pt x="1574" y="225"/>
                  </a:lnTo>
                  <a:lnTo>
                    <a:pt x="1574" y="2137"/>
                  </a:lnTo>
                  <a:lnTo>
                    <a:pt x="1571" y="2173"/>
                  </a:lnTo>
                  <a:lnTo>
                    <a:pt x="1562" y="2208"/>
                  </a:lnTo>
                  <a:lnTo>
                    <a:pt x="1549" y="2241"/>
                  </a:lnTo>
                  <a:lnTo>
                    <a:pt x="1531" y="2269"/>
                  </a:lnTo>
                  <a:lnTo>
                    <a:pt x="1508" y="2295"/>
                  </a:lnTo>
                  <a:lnTo>
                    <a:pt x="1482" y="2319"/>
                  </a:lnTo>
                  <a:lnTo>
                    <a:pt x="1453" y="2337"/>
                  </a:lnTo>
                  <a:lnTo>
                    <a:pt x="1420" y="2350"/>
                  </a:lnTo>
                  <a:lnTo>
                    <a:pt x="1386" y="2359"/>
                  </a:lnTo>
                  <a:lnTo>
                    <a:pt x="1349" y="2362"/>
                  </a:lnTo>
                  <a:lnTo>
                    <a:pt x="225" y="2362"/>
                  </a:lnTo>
                  <a:lnTo>
                    <a:pt x="188" y="2359"/>
                  </a:lnTo>
                  <a:lnTo>
                    <a:pt x="154" y="2350"/>
                  </a:lnTo>
                  <a:lnTo>
                    <a:pt x="121" y="2337"/>
                  </a:lnTo>
                  <a:lnTo>
                    <a:pt x="92" y="2319"/>
                  </a:lnTo>
                  <a:lnTo>
                    <a:pt x="66" y="2295"/>
                  </a:lnTo>
                  <a:lnTo>
                    <a:pt x="43" y="2269"/>
                  </a:lnTo>
                  <a:lnTo>
                    <a:pt x="25" y="2241"/>
                  </a:lnTo>
                  <a:lnTo>
                    <a:pt x="12" y="2208"/>
                  </a:lnTo>
                  <a:lnTo>
                    <a:pt x="3" y="2173"/>
                  </a:lnTo>
                  <a:lnTo>
                    <a:pt x="0" y="2137"/>
                  </a:lnTo>
                  <a:lnTo>
                    <a:pt x="0" y="225"/>
                  </a:lnTo>
                  <a:lnTo>
                    <a:pt x="3" y="189"/>
                  </a:lnTo>
                  <a:lnTo>
                    <a:pt x="12" y="154"/>
                  </a:lnTo>
                  <a:lnTo>
                    <a:pt x="25" y="121"/>
                  </a:lnTo>
                  <a:lnTo>
                    <a:pt x="43" y="93"/>
                  </a:lnTo>
                  <a:lnTo>
                    <a:pt x="66" y="67"/>
                  </a:lnTo>
                  <a:lnTo>
                    <a:pt x="92" y="43"/>
                  </a:lnTo>
                  <a:lnTo>
                    <a:pt x="121" y="25"/>
                  </a:lnTo>
                  <a:lnTo>
                    <a:pt x="154" y="12"/>
                  </a:lnTo>
                  <a:lnTo>
                    <a:pt x="188"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5" name="Freeform 354"/>
            <p:cNvSpPr>
              <a:spLocks noEditPoints="1"/>
            </p:cNvSpPr>
            <p:nvPr/>
          </p:nvSpPr>
          <p:spPr bwMode="auto">
            <a:xfrm>
              <a:off x="2789179" y="3774491"/>
              <a:ext cx="304800" cy="485780"/>
            </a:xfrm>
            <a:custGeom>
              <a:avLst/>
              <a:gdLst>
                <a:gd name="T0" fmla="*/ 900 w 1350"/>
                <a:gd name="T1" fmla="*/ 1968 h 2136"/>
                <a:gd name="T2" fmla="*/ 1012 w 1350"/>
                <a:gd name="T3" fmla="*/ 1855 h 2136"/>
                <a:gd name="T4" fmla="*/ 338 w 1350"/>
                <a:gd name="T5" fmla="*/ 1855 h 2136"/>
                <a:gd name="T6" fmla="*/ 450 w 1350"/>
                <a:gd name="T7" fmla="*/ 1968 h 2136"/>
                <a:gd name="T8" fmla="*/ 338 w 1350"/>
                <a:gd name="T9" fmla="*/ 1855 h 2136"/>
                <a:gd name="T10" fmla="*/ 650 w 1350"/>
                <a:gd name="T11" fmla="*/ 1802 h 2136"/>
                <a:gd name="T12" fmla="*/ 604 w 1350"/>
                <a:gd name="T13" fmla="*/ 1823 h 2136"/>
                <a:gd name="T14" fmla="*/ 574 w 1350"/>
                <a:gd name="T15" fmla="*/ 1862 h 2136"/>
                <a:gd name="T16" fmla="*/ 563 w 1350"/>
                <a:gd name="T17" fmla="*/ 1911 h 2136"/>
                <a:gd name="T18" fmla="*/ 574 w 1350"/>
                <a:gd name="T19" fmla="*/ 1961 h 2136"/>
                <a:gd name="T20" fmla="*/ 604 w 1350"/>
                <a:gd name="T21" fmla="*/ 1999 h 2136"/>
                <a:gd name="T22" fmla="*/ 650 w 1350"/>
                <a:gd name="T23" fmla="*/ 2021 h 2136"/>
                <a:gd name="T24" fmla="*/ 700 w 1350"/>
                <a:gd name="T25" fmla="*/ 2021 h 2136"/>
                <a:gd name="T26" fmla="*/ 746 w 1350"/>
                <a:gd name="T27" fmla="*/ 1999 h 2136"/>
                <a:gd name="T28" fmla="*/ 776 w 1350"/>
                <a:gd name="T29" fmla="*/ 1961 h 2136"/>
                <a:gd name="T30" fmla="*/ 787 w 1350"/>
                <a:gd name="T31" fmla="*/ 1911 h 2136"/>
                <a:gd name="T32" fmla="*/ 776 w 1350"/>
                <a:gd name="T33" fmla="*/ 1862 h 2136"/>
                <a:gd name="T34" fmla="*/ 746 w 1350"/>
                <a:gd name="T35" fmla="*/ 1823 h 2136"/>
                <a:gd name="T36" fmla="*/ 700 w 1350"/>
                <a:gd name="T37" fmla="*/ 1802 h 2136"/>
                <a:gd name="T38" fmla="*/ 113 w 1350"/>
                <a:gd name="T39" fmla="*/ 225 h 2136"/>
                <a:gd name="T40" fmla="*/ 1237 w 1350"/>
                <a:gd name="T41" fmla="*/ 1686 h 2136"/>
                <a:gd name="T42" fmla="*/ 113 w 1350"/>
                <a:gd name="T43" fmla="*/ 225 h 2136"/>
                <a:gd name="T44" fmla="*/ 1237 w 1350"/>
                <a:gd name="T45" fmla="*/ 0 h 2136"/>
                <a:gd name="T46" fmla="*/ 1287 w 1350"/>
                <a:gd name="T47" fmla="*/ 12 h 2136"/>
                <a:gd name="T48" fmla="*/ 1325 w 1350"/>
                <a:gd name="T49" fmla="*/ 42 h 2136"/>
                <a:gd name="T50" fmla="*/ 1347 w 1350"/>
                <a:gd name="T51" fmla="*/ 87 h 2136"/>
                <a:gd name="T52" fmla="*/ 1350 w 1350"/>
                <a:gd name="T53" fmla="*/ 2024 h 2136"/>
                <a:gd name="T54" fmla="*/ 1338 w 1350"/>
                <a:gd name="T55" fmla="*/ 2074 h 2136"/>
                <a:gd name="T56" fmla="*/ 1308 w 1350"/>
                <a:gd name="T57" fmla="*/ 2112 h 2136"/>
                <a:gd name="T58" fmla="*/ 1263 w 1350"/>
                <a:gd name="T59" fmla="*/ 2133 h 2136"/>
                <a:gd name="T60" fmla="*/ 113 w 1350"/>
                <a:gd name="T61" fmla="*/ 2136 h 2136"/>
                <a:gd name="T62" fmla="*/ 63 w 1350"/>
                <a:gd name="T63" fmla="*/ 2124 h 2136"/>
                <a:gd name="T64" fmla="*/ 25 w 1350"/>
                <a:gd name="T65" fmla="*/ 2094 h 2136"/>
                <a:gd name="T66" fmla="*/ 3 w 1350"/>
                <a:gd name="T67" fmla="*/ 2049 h 2136"/>
                <a:gd name="T68" fmla="*/ 0 w 1350"/>
                <a:gd name="T69" fmla="*/ 112 h 2136"/>
                <a:gd name="T70" fmla="*/ 12 w 1350"/>
                <a:gd name="T71" fmla="*/ 62 h 2136"/>
                <a:gd name="T72" fmla="*/ 42 w 1350"/>
                <a:gd name="T73" fmla="*/ 24 h 2136"/>
                <a:gd name="T74" fmla="*/ 87 w 1350"/>
                <a:gd name="T7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0" h="2136">
                  <a:moveTo>
                    <a:pt x="900" y="1855"/>
                  </a:moveTo>
                  <a:lnTo>
                    <a:pt x="900" y="1968"/>
                  </a:lnTo>
                  <a:lnTo>
                    <a:pt x="1012" y="1968"/>
                  </a:lnTo>
                  <a:lnTo>
                    <a:pt x="1012" y="1855"/>
                  </a:lnTo>
                  <a:lnTo>
                    <a:pt x="900" y="1855"/>
                  </a:lnTo>
                  <a:close/>
                  <a:moveTo>
                    <a:pt x="338" y="1855"/>
                  </a:moveTo>
                  <a:lnTo>
                    <a:pt x="338" y="1968"/>
                  </a:lnTo>
                  <a:lnTo>
                    <a:pt x="450" y="1968"/>
                  </a:lnTo>
                  <a:lnTo>
                    <a:pt x="450" y="1855"/>
                  </a:lnTo>
                  <a:lnTo>
                    <a:pt x="338" y="1855"/>
                  </a:lnTo>
                  <a:close/>
                  <a:moveTo>
                    <a:pt x="675" y="1799"/>
                  </a:moveTo>
                  <a:lnTo>
                    <a:pt x="650" y="1802"/>
                  </a:lnTo>
                  <a:lnTo>
                    <a:pt x="625" y="1811"/>
                  </a:lnTo>
                  <a:lnTo>
                    <a:pt x="604" y="1823"/>
                  </a:lnTo>
                  <a:lnTo>
                    <a:pt x="587" y="1841"/>
                  </a:lnTo>
                  <a:lnTo>
                    <a:pt x="574" y="1862"/>
                  </a:lnTo>
                  <a:lnTo>
                    <a:pt x="565" y="1886"/>
                  </a:lnTo>
                  <a:lnTo>
                    <a:pt x="563" y="1911"/>
                  </a:lnTo>
                  <a:lnTo>
                    <a:pt x="565" y="1937"/>
                  </a:lnTo>
                  <a:lnTo>
                    <a:pt x="574" y="1961"/>
                  </a:lnTo>
                  <a:lnTo>
                    <a:pt x="587" y="1982"/>
                  </a:lnTo>
                  <a:lnTo>
                    <a:pt x="604" y="1999"/>
                  </a:lnTo>
                  <a:lnTo>
                    <a:pt x="625" y="2012"/>
                  </a:lnTo>
                  <a:lnTo>
                    <a:pt x="650" y="2021"/>
                  </a:lnTo>
                  <a:lnTo>
                    <a:pt x="675" y="2024"/>
                  </a:lnTo>
                  <a:lnTo>
                    <a:pt x="700" y="2021"/>
                  </a:lnTo>
                  <a:lnTo>
                    <a:pt x="725" y="2012"/>
                  </a:lnTo>
                  <a:lnTo>
                    <a:pt x="746" y="1999"/>
                  </a:lnTo>
                  <a:lnTo>
                    <a:pt x="763" y="1982"/>
                  </a:lnTo>
                  <a:lnTo>
                    <a:pt x="776" y="1961"/>
                  </a:lnTo>
                  <a:lnTo>
                    <a:pt x="785" y="1937"/>
                  </a:lnTo>
                  <a:lnTo>
                    <a:pt x="787" y="1911"/>
                  </a:lnTo>
                  <a:lnTo>
                    <a:pt x="785" y="1886"/>
                  </a:lnTo>
                  <a:lnTo>
                    <a:pt x="776" y="1862"/>
                  </a:lnTo>
                  <a:lnTo>
                    <a:pt x="763" y="1841"/>
                  </a:lnTo>
                  <a:lnTo>
                    <a:pt x="746" y="1823"/>
                  </a:lnTo>
                  <a:lnTo>
                    <a:pt x="725" y="1811"/>
                  </a:lnTo>
                  <a:lnTo>
                    <a:pt x="700" y="1802"/>
                  </a:lnTo>
                  <a:lnTo>
                    <a:pt x="675" y="1799"/>
                  </a:lnTo>
                  <a:close/>
                  <a:moveTo>
                    <a:pt x="113" y="225"/>
                  </a:moveTo>
                  <a:lnTo>
                    <a:pt x="113" y="1686"/>
                  </a:lnTo>
                  <a:lnTo>
                    <a:pt x="1237" y="1686"/>
                  </a:lnTo>
                  <a:lnTo>
                    <a:pt x="1237" y="225"/>
                  </a:lnTo>
                  <a:lnTo>
                    <a:pt x="113" y="225"/>
                  </a:lnTo>
                  <a:close/>
                  <a:moveTo>
                    <a:pt x="113" y="0"/>
                  </a:moveTo>
                  <a:lnTo>
                    <a:pt x="1237" y="0"/>
                  </a:lnTo>
                  <a:lnTo>
                    <a:pt x="1263" y="3"/>
                  </a:lnTo>
                  <a:lnTo>
                    <a:pt x="1287" y="12"/>
                  </a:lnTo>
                  <a:lnTo>
                    <a:pt x="1308" y="24"/>
                  </a:lnTo>
                  <a:lnTo>
                    <a:pt x="1325" y="42"/>
                  </a:lnTo>
                  <a:lnTo>
                    <a:pt x="1338" y="62"/>
                  </a:lnTo>
                  <a:lnTo>
                    <a:pt x="1347" y="87"/>
                  </a:lnTo>
                  <a:lnTo>
                    <a:pt x="1350" y="112"/>
                  </a:lnTo>
                  <a:lnTo>
                    <a:pt x="1350" y="2024"/>
                  </a:lnTo>
                  <a:lnTo>
                    <a:pt x="1347" y="2049"/>
                  </a:lnTo>
                  <a:lnTo>
                    <a:pt x="1338" y="2074"/>
                  </a:lnTo>
                  <a:lnTo>
                    <a:pt x="1325" y="2094"/>
                  </a:lnTo>
                  <a:lnTo>
                    <a:pt x="1308" y="2112"/>
                  </a:lnTo>
                  <a:lnTo>
                    <a:pt x="1287" y="2124"/>
                  </a:lnTo>
                  <a:lnTo>
                    <a:pt x="1263" y="2133"/>
                  </a:lnTo>
                  <a:lnTo>
                    <a:pt x="1237" y="2136"/>
                  </a:lnTo>
                  <a:lnTo>
                    <a:pt x="113" y="2136"/>
                  </a:lnTo>
                  <a:lnTo>
                    <a:pt x="87" y="2133"/>
                  </a:lnTo>
                  <a:lnTo>
                    <a:pt x="63" y="2124"/>
                  </a:lnTo>
                  <a:lnTo>
                    <a:pt x="42" y="2112"/>
                  </a:lnTo>
                  <a:lnTo>
                    <a:pt x="25" y="2094"/>
                  </a:lnTo>
                  <a:lnTo>
                    <a:pt x="12" y="2074"/>
                  </a:lnTo>
                  <a:lnTo>
                    <a:pt x="3" y="2049"/>
                  </a:lnTo>
                  <a:lnTo>
                    <a:pt x="0" y="2024"/>
                  </a:lnTo>
                  <a:lnTo>
                    <a:pt x="0" y="112"/>
                  </a:lnTo>
                  <a:lnTo>
                    <a:pt x="3" y="87"/>
                  </a:lnTo>
                  <a:lnTo>
                    <a:pt x="12" y="62"/>
                  </a:lnTo>
                  <a:lnTo>
                    <a:pt x="25" y="42"/>
                  </a:lnTo>
                  <a:lnTo>
                    <a:pt x="42" y="24"/>
                  </a:lnTo>
                  <a:lnTo>
                    <a:pt x="63" y="12"/>
                  </a:lnTo>
                  <a:lnTo>
                    <a:pt x="87" y="3"/>
                  </a:lnTo>
                  <a:lnTo>
                    <a:pt x="11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6" name="Rectangle 355"/>
            <p:cNvSpPr>
              <a:spLocks noChangeArrowheads="1"/>
            </p:cNvSpPr>
            <p:nvPr/>
          </p:nvSpPr>
          <p:spPr bwMode="auto">
            <a:xfrm>
              <a:off x="2839979" y="3852280"/>
              <a:ext cx="50800" cy="55563"/>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7" name="Rectangle 356"/>
            <p:cNvSpPr>
              <a:spLocks noChangeArrowheads="1"/>
            </p:cNvSpPr>
            <p:nvPr/>
          </p:nvSpPr>
          <p:spPr bwMode="auto">
            <a:xfrm>
              <a:off x="2890779" y="3852280"/>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8" name="Rectangle 357"/>
            <p:cNvSpPr>
              <a:spLocks noChangeArrowheads="1"/>
            </p:cNvSpPr>
            <p:nvPr/>
          </p:nvSpPr>
          <p:spPr bwMode="auto">
            <a:xfrm>
              <a:off x="2941579" y="3852280"/>
              <a:ext cx="50800" cy="55563"/>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9" name="Rectangle 358"/>
            <p:cNvSpPr>
              <a:spLocks noChangeArrowheads="1"/>
            </p:cNvSpPr>
            <p:nvPr/>
          </p:nvSpPr>
          <p:spPr bwMode="auto">
            <a:xfrm>
              <a:off x="2992379" y="3852280"/>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0" name="Rectangle 359"/>
            <p:cNvSpPr>
              <a:spLocks noChangeArrowheads="1"/>
            </p:cNvSpPr>
            <p:nvPr/>
          </p:nvSpPr>
          <p:spPr bwMode="auto">
            <a:xfrm>
              <a:off x="2839979" y="3907843"/>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1" name="Rectangle 360"/>
            <p:cNvSpPr>
              <a:spLocks noChangeArrowheads="1"/>
            </p:cNvSpPr>
            <p:nvPr/>
          </p:nvSpPr>
          <p:spPr bwMode="auto">
            <a:xfrm>
              <a:off x="2890779" y="3907843"/>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2" name="Rectangle 361"/>
            <p:cNvSpPr>
              <a:spLocks noChangeArrowheads="1"/>
            </p:cNvSpPr>
            <p:nvPr/>
          </p:nvSpPr>
          <p:spPr bwMode="auto">
            <a:xfrm>
              <a:off x="2941579" y="3907843"/>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3" name="Rectangle 362"/>
            <p:cNvSpPr>
              <a:spLocks noChangeArrowheads="1"/>
            </p:cNvSpPr>
            <p:nvPr/>
          </p:nvSpPr>
          <p:spPr bwMode="auto">
            <a:xfrm>
              <a:off x="2992379" y="3907843"/>
              <a:ext cx="50800" cy="55563"/>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4" name="Rectangle 363"/>
            <p:cNvSpPr>
              <a:spLocks noChangeArrowheads="1"/>
            </p:cNvSpPr>
            <p:nvPr/>
          </p:nvSpPr>
          <p:spPr bwMode="auto">
            <a:xfrm>
              <a:off x="2839979" y="3963406"/>
              <a:ext cx="50800" cy="57151"/>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5" name="Rectangle 364"/>
            <p:cNvSpPr>
              <a:spLocks noChangeArrowheads="1"/>
            </p:cNvSpPr>
            <p:nvPr/>
          </p:nvSpPr>
          <p:spPr bwMode="auto">
            <a:xfrm>
              <a:off x="2890779" y="3963406"/>
              <a:ext cx="50800" cy="57151"/>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6" name="Rectangle 365"/>
            <p:cNvSpPr>
              <a:spLocks noChangeArrowheads="1"/>
            </p:cNvSpPr>
            <p:nvPr/>
          </p:nvSpPr>
          <p:spPr bwMode="auto">
            <a:xfrm>
              <a:off x="2941579" y="3963406"/>
              <a:ext cx="50800" cy="5715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7" name="Rectangle 366"/>
            <p:cNvSpPr>
              <a:spLocks noChangeArrowheads="1"/>
            </p:cNvSpPr>
            <p:nvPr/>
          </p:nvSpPr>
          <p:spPr bwMode="auto">
            <a:xfrm>
              <a:off x="2992379" y="3963406"/>
              <a:ext cx="50800" cy="57151"/>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8" name="Rectangle 367"/>
            <p:cNvSpPr>
              <a:spLocks noChangeArrowheads="1"/>
            </p:cNvSpPr>
            <p:nvPr/>
          </p:nvSpPr>
          <p:spPr bwMode="auto">
            <a:xfrm>
              <a:off x="2839979" y="4020557"/>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9" name="Rectangle 368"/>
            <p:cNvSpPr>
              <a:spLocks noChangeArrowheads="1"/>
            </p:cNvSpPr>
            <p:nvPr/>
          </p:nvSpPr>
          <p:spPr bwMode="auto">
            <a:xfrm>
              <a:off x="2890779" y="4020557"/>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0" name="Rectangle 369"/>
            <p:cNvSpPr>
              <a:spLocks noChangeArrowheads="1"/>
            </p:cNvSpPr>
            <p:nvPr/>
          </p:nvSpPr>
          <p:spPr bwMode="auto">
            <a:xfrm>
              <a:off x="2941579" y="4020557"/>
              <a:ext cx="50800" cy="5556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1" name="Rectangle 370"/>
            <p:cNvSpPr>
              <a:spLocks noChangeArrowheads="1"/>
            </p:cNvSpPr>
            <p:nvPr/>
          </p:nvSpPr>
          <p:spPr bwMode="auto">
            <a:xfrm>
              <a:off x="2992379" y="4020557"/>
              <a:ext cx="50800" cy="55563"/>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2" name="Rectangle 371"/>
            <p:cNvSpPr>
              <a:spLocks noChangeArrowheads="1"/>
            </p:cNvSpPr>
            <p:nvPr/>
          </p:nvSpPr>
          <p:spPr bwMode="auto">
            <a:xfrm>
              <a:off x="2839979" y="4076120"/>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3" name="Rectangle 372"/>
            <p:cNvSpPr>
              <a:spLocks noChangeArrowheads="1"/>
            </p:cNvSpPr>
            <p:nvPr/>
          </p:nvSpPr>
          <p:spPr bwMode="auto">
            <a:xfrm>
              <a:off x="2890779" y="4076120"/>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4" name="Rectangle 373"/>
            <p:cNvSpPr>
              <a:spLocks noChangeArrowheads="1"/>
            </p:cNvSpPr>
            <p:nvPr/>
          </p:nvSpPr>
          <p:spPr bwMode="auto">
            <a:xfrm>
              <a:off x="2941579" y="4076120"/>
              <a:ext cx="50800" cy="55563"/>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5" name="Rectangle 374"/>
            <p:cNvSpPr>
              <a:spLocks noChangeArrowheads="1"/>
            </p:cNvSpPr>
            <p:nvPr/>
          </p:nvSpPr>
          <p:spPr bwMode="auto">
            <a:xfrm>
              <a:off x="2992379" y="4076120"/>
              <a:ext cx="50800" cy="5556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76" name="Group 375"/>
          <p:cNvGrpSpPr>
            <a:grpSpLocks noChangeAspect="1"/>
          </p:cNvGrpSpPr>
          <p:nvPr/>
        </p:nvGrpSpPr>
        <p:grpSpPr>
          <a:xfrm>
            <a:off x="736666" y="2875801"/>
            <a:ext cx="710897" cy="542637"/>
            <a:chOff x="9621780" y="3749041"/>
            <a:chExt cx="536575" cy="409575"/>
          </a:xfrm>
        </p:grpSpPr>
        <p:sp>
          <p:nvSpPr>
            <p:cNvPr id="377" name="Freeform 376"/>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8" name="Freeform 377"/>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9" name="Rectangle 378"/>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0" name="Rectangle 379"/>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1" name="Rectangle 380"/>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2" name="Rectangle 381"/>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3" name="Rectangle 382"/>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4" name="Rectangle 383"/>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5" name="Rectangle 384"/>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6" name="Rectangle 385"/>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7" name="Rectangle 386"/>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8" name="Rectangle 387"/>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9" name="Rectangle 388"/>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0" name="Rectangle 389"/>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1" name="Rectangle 390"/>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2" name="Rectangle 391"/>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3" name="Rectangle 392"/>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4" name="Rectangle 393"/>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5" name="Rectangle 394"/>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6" name="Rectangle 395"/>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7" name="Rectangle 396"/>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8" name="Rectangle 397"/>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9" name="Rectangle 398"/>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0" name="Rectangle 399"/>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1" name="Rectangle 400"/>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2" name="Rectangle 401"/>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3" name="Rectangle 402"/>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404" name="Group 403"/>
          <p:cNvGrpSpPr>
            <a:grpSpLocks noChangeAspect="1"/>
          </p:cNvGrpSpPr>
          <p:nvPr/>
        </p:nvGrpSpPr>
        <p:grpSpPr>
          <a:xfrm>
            <a:off x="736666" y="5780288"/>
            <a:ext cx="710897" cy="643593"/>
            <a:chOff x="8250180" y="3749041"/>
            <a:chExt cx="536575" cy="485775"/>
          </a:xfrm>
        </p:grpSpPr>
        <p:sp>
          <p:nvSpPr>
            <p:cNvPr id="405" name="Freeform 404"/>
            <p:cNvSpPr>
              <a:spLocks/>
            </p:cNvSpPr>
            <p:nvPr/>
          </p:nvSpPr>
          <p:spPr bwMode="white">
            <a:xfrm>
              <a:off x="8250180" y="3749041"/>
              <a:ext cx="536575" cy="485775"/>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6" name="Freeform 405"/>
            <p:cNvSpPr>
              <a:spLocks noEditPoints="1"/>
            </p:cNvSpPr>
            <p:nvPr/>
          </p:nvSpPr>
          <p:spPr bwMode="auto">
            <a:xfrm>
              <a:off x="8275580" y="3774441"/>
              <a:ext cx="485775" cy="434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7" name="Rectangle 406"/>
            <p:cNvSpPr>
              <a:spLocks noChangeArrowheads="1"/>
            </p:cNvSpPr>
            <p:nvPr/>
          </p:nvSpPr>
          <p:spPr bwMode="auto">
            <a:xfrm>
              <a:off x="83914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8" name="Rectangle 407"/>
            <p:cNvSpPr>
              <a:spLocks noChangeArrowheads="1"/>
            </p:cNvSpPr>
            <p:nvPr/>
          </p:nvSpPr>
          <p:spPr bwMode="auto">
            <a:xfrm>
              <a:off x="8442268" y="38395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9" name="Rectangle 408"/>
            <p:cNvSpPr>
              <a:spLocks noChangeArrowheads="1"/>
            </p:cNvSpPr>
            <p:nvPr/>
          </p:nvSpPr>
          <p:spPr bwMode="auto">
            <a:xfrm>
              <a:off x="84930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0" name="Rectangle 409"/>
            <p:cNvSpPr>
              <a:spLocks noChangeArrowheads="1"/>
            </p:cNvSpPr>
            <p:nvPr/>
          </p:nvSpPr>
          <p:spPr bwMode="auto">
            <a:xfrm>
              <a:off x="8543868" y="38395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1" name="Rectangle 410"/>
            <p:cNvSpPr>
              <a:spLocks noChangeArrowheads="1"/>
            </p:cNvSpPr>
            <p:nvPr/>
          </p:nvSpPr>
          <p:spPr bwMode="auto">
            <a:xfrm>
              <a:off x="8594668" y="38395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2" name="Rectangle 411"/>
            <p:cNvSpPr>
              <a:spLocks noChangeArrowheads="1"/>
            </p:cNvSpPr>
            <p:nvPr/>
          </p:nvSpPr>
          <p:spPr bwMode="auto">
            <a:xfrm>
              <a:off x="8645468" y="38395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3" name="Rectangle 412"/>
            <p:cNvSpPr>
              <a:spLocks noChangeArrowheads="1"/>
            </p:cNvSpPr>
            <p:nvPr/>
          </p:nvSpPr>
          <p:spPr bwMode="auto">
            <a:xfrm>
              <a:off x="8391468" y="38903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4" name="Rectangle 413"/>
            <p:cNvSpPr>
              <a:spLocks noChangeArrowheads="1"/>
            </p:cNvSpPr>
            <p:nvPr/>
          </p:nvSpPr>
          <p:spPr bwMode="auto">
            <a:xfrm>
              <a:off x="8442268" y="38903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5" name="Rectangle 414"/>
            <p:cNvSpPr>
              <a:spLocks noChangeArrowheads="1"/>
            </p:cNvSpPr>
            <p:nvPr/>
          </p:nvSpPr>
          <p:spPr bwMode="auto">
            <a:xfrm>
              <a:off x="8493068" y="38903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6" name="Rectangle 415"/>
            <p:cNvSpPr>
              <a:spLocks noChangeArrowheads="1"/>
            </p:cNvSpPr>
            <p:nvPr/>
          </p:nvSpPr>
          <p:spPr bwMode="auto">
            <a:xfrm>
              <a:off x="8543868" y="38903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7" name="Rectangle 416"/>
            <p:cNvSpPr>
              <a:spLocks noChangeArrowheads="1"/>
            </p:cNvSpPr>
            <p:nvPr/>
          </p:nvSpPr>
          <p:spPr bwMode="auto">
            <a:xfrm>
              <a:off x="8594668" y="38903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8" name="Rectangle 417"/>
            <p:cNvSpPr>
              <a:spLocks noChangeArrowheads="1"/>
            </p:cNvSpPr>
            <p:nvPr/>
          </p:nvSpPr>
          <p:spPr bwMode="auto">
            <a:xfrm>
              <a:off x="8645468" y="38903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9" name="Rectangle 418"/>
            <p:cNvSpPr>
              <a:spLocks noChangeArrowheads="1"/>
            </p:cNvSpPr>
            <p:nvPr/>
          </p:nvSpPr>
          <p:spPr bwMode="auto">
            <a:xfrm>
              <a:off x="8391468" y="39411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0" name="Rectangle 419"/>
            <p:cNvSpPr>
              <a:spLocks noChangeArrowheads="1"/>
            </p:cNvSpPr>
            <p:nvPr/>
          </p:nvSpPr>
          <p:spPr bwMode="auto">
            <a:xfrm>
              <a:off x="8340668" y="38903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1" name="Rectangle 420"/>
            <p:cNvSpPr>
              <a:spLocks noChangeArrowheads="1"/>
            </p:cNvSpPr>
            <p:nvPr/>
          </p:nvSpPr>
          <p:spPr bwMode="auto">
            <a:xfrm>
              <a:off x="83406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2" name="Rectangle 421"/>
            <p:cNvSpPr>
              <a:spLocks noChangeArrowheads="1"/>
            </p:cNvSpPr>
            <p:nvPr/>
          </p:nvSpPr>
          <p:spPr bwMode="auto">
            <a:xfrm>
              <a:off x="8340668" y="39411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3" name="Rectangle 422"/>
            <p:cNvSpPr>
              <a:spLocks noChangeArrowheads="1"/>
            </p:cNvSpPr>
            <p:nvPr/>
          </p:nvSpPr>
          <p:spPr bwMode="auto">
            <a:xfrm>
              <a:off x="8340668" y="39919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4" name="Rectangle 423"/>
            <p:cNvSpPr>
              <a:spLocks noChangeArrowheads="1"/>
            </p:cNvSpPr>
            <p:nvPr/>
          </p:nvSpPr>
          <p:spPr bwMode="auto">
            <a:xfrm>
              <a:off x="8442268" y="39411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5" name="Rectangle 424"/>
            <p:cNvSpPr>
              <a:spLocks noChangeArrowheads="1"/>
            </p:cNvSpPr>
            <p:nvPr/>
          </p:nvSpPr>
          <p:spPr bwMode="auto">
            <a:xfrm>
              <a:off x="8493068" y="39411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6" name="Rectangle 425"/>
            <p:cNvSpPr>
              <a:spLocks noChangeArrowheads="1"/>
            </p:cNvSpPr>
            <p:nvPr/>
          </p:nvSpPr>
          <p:spPr bwMode="auto">
            <a:xfrm>
              <a:off x="8543868" y="39411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7" name="Rectangle 426"/>
            <p:cNvSpPr>
              <a:spLocks noChangeArrowheads="1"/>
            </p:cNvSpPr>
            <p:nvPr/>
          </p:nvSpPr>
          <p:spPr bwMode="auto">
            <a:xfrm>
              <a:off x="8594668" y="39411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8" name="Rectangle 427"/>
            <p:cNvSpPr>
              <a:spLocks noChangeArrowheads="1"/>
            </p:cNvSpPr>
            <p:nvPr/>
          </p:nvSpPr>
          <p:spPr bwMode="auto">
            <a:xfrm>
              <a:off x="8645468" y="39411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9" name="Rectangle 428"/>
            <p:cNvSpPr>
              <a:spLocks noChangeArrowheads="1"/>
            </p:cNvSpPr>
            <p:nvPr/>
          </p:nvSpPr>
          <p:spPr bwMode="auto">
            <a:xfrm>
              <a:off x="8391468" y="39919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0" name="Rectangle 429"/>
            <p:cNvSpPr>
              <a:spLocks noChangeArrowheads="1"/>
            </p:cNvSpPr>
            <p:nvPr/>
          </p:nvSpPr>
          <p:spPr bwMode="auto">
            <a:xfrm>
              <a:off x="8442268" y="39919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1" name="Rectangle 430"/>
            <p:cNvSpPr>
              <a:spLocks noChangeArrowheads="1"/>
            </p:cNvSpPr>
            <p:nvPr/>
          </p:nvSpPr>
          <p:spPr bwMode="auto">
            <a:xfrm>
              <a:off x="84930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2" name="Rectangle 431"/>
            <p:cNvSpPr>
              <a:spLocks noChangeArrowheads="1"/>
            </p:cNvSpPr>
            <p:nvPr/>
          </p:nvSpPr>
          <p:spPr bwMode="auto">
            <a:xfrm>
              <a:off x="8543868" y="39919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3" name="Rectangle 432"/>
            <p:cNvSpPr>
              <a:spLocks noChangeArrowheads="1"/>
            </p:cNvSpPr>
            <p:nvPr/>
          </p:nvSpPr>
          <p:spPr bwMode="auto">
            <a:xfrm>
              <a:off x="85946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4" name="Rectangle 433"/>
            <p:cNvSpPr>
              <a:spLocks noChangeArrowheads="1"/>
            </p:cNvSpPr>
            <p:nvPr/>
          </p:nvSpPr>
          <p:spPr bwMode="auto">
            <a:xfrm>
              <a:off x="86454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435" name="Picture 2" descr="Image result for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883" y="5483351"/>
            <a:ext cx="1795012" cy="759793"/>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4" descr="Image result for Java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829" y="6075579"/>
            <a:ext cx="1029228" cy="578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VBScrip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040" y="5872354"/>
            <a:ext cx="808259" cy="59407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435" y="5744155"/>
            <a:ext cx="581252" cy="581252"/>
          </a:xfrm>
          <a:prstGeom prst="rect">
            <a:avLst/>
          </a:prstGeom>
        </p:spPr>
      </p:pic>
      <p:sp>
        <p:nvSpPr>
          <p:cNvPr id="443" name="TextBox 442"/>
          <p:cNvSpPr txBox="1"/>
          <p:nvPr/>
        </p:nvSpPr>
        <p:spPr>
          <a:xfrm>
            <a:off x="6633905" y="5678537"/>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Pro </a:t>
            </a:r>
          </a:p>
          <a:p>
            <a:pPr algn="l" eaLnBrk="0" hangingPunct="0">
              <a:lnSpc>
                <a:spcPts val="1800"/>
              </a:lnSpc>
            </a:pPr>
            <a:r>
              <a:rPr lang="en-GB" sz="1200" b="1" dirty="0" smtClean="0"/>
              <a:t>SDK for </a:t>
            </a:r>
          </a:p>
          <a:p>
            <a:pPr algn="l" eaLnBrk="0" hangingPunct="0">
              <a:lnSpc>
                <a:spcPts val="1800"/>
              </a:lnSpc>
            </a:pPr>
            <a:r>
              <a:rPr lang="en-GB" sz="1200" b="1" dirty="0" smtClean="0"/>
              <a:t>Microsoft </a:t>
            </a:r>
            <a:r>
              <a:rPr lang="en-GB" sz="1200" b="1" dirty="0"/>
              <a:t>.</a:t>
            </a:r>
            <a:r>
              <a:rPr lang="en-GB" sz="1200" b="1" dirty="0" smtClean="0"/>
              <a:t>NET</a:t>
            </a:r>
          </a:p>
        </p:txBody>
      </p:sp>
      <p:sp>
        <p:nvSpPr>
          <p:cNvPr id="445" name="TextBox 444"/>
          <p:cNvSpPr txBox="1"/>
          <p:nvPr/>
        </p:nvSpPr>
        <p:spPr>
          <a:xfrm>
            <a:off x="9221137" y="5609082"/>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Runtime SDK for Java</a:t>
            </a:r>
          </a:p>
          <a:p>
            <a:pPr algn="l" eaLnBrk="0" hangingPunct="0">
              <a:lnSpc>
                <a:spcPts val="1800"/>
              </a:lnSpc>
            </a:pPr>
            <a:r>
              <a:rPr lang="en-GB" sz="1200" b="1" dirty="0" smtClean="0"/>
              <a:t>ArcGIS Runtime SDK for .NET</a:t>
            </a:r>
          </a:p>
          <a:p>
            <a:pPr algn="l" eaLnBrk="0" hangingPunct="0">
              <a:lnSpc>
                <a:spcPts val="1800"/>
              </a:lnSpc>
            </a:pPr>
            <a:r>
              <a:rPr lang="en-GB" sz="1200" b="1" dirty="0" smtClean="0"/>
              <a:t>ArcGIS Runtime SDK for </a:t>
            </a:r>
            <a:r>
              <a:rPr lang="en-GB" sz="1200" b="1" dirty="0" err="1" smtClean="0"/>
              <a:t>Qt</a:t>
            </a:r>
            <a:endParaRPr lang="en-GB" sz="1200" b="1" dirty="0" smtClean="0"/>
          </a:p>
          <a:p>
            <a:pPr algn="l" eaLnBrk="0" hangingPunct="0">
              <a:lnSpc>
                <a:spcPts val="1800"/>
              </a:lnSpc>
            </a:pPr>
            <a:r>
              <a:rPr lang="en-GB" sz="1200" b="1" dirty="0" smtClean="0"/>
              <a:t>ArcGIS Runtime SDK for </a:t>
            </a:r>
            <a:r>
              <a:rPr lang="en-GB" sz="1200" b="1" dirty="0" err="1" smtClean="0"/>
              <a:t>macOS</a:t>
            </a:r>
            <a:endParaRPr lang="en-GB" sz="1200" b="1" dirty="0" smtClean="0"/>
          </a:p>
        </p:txBody>
      </p:sp>
      <p:sp>
        <p:nvSpPr>
          <p:cNvPr id="449" name="TextBox 448"/>
          <p:cNvSpPr txBox="1"/>
          <p:nvPr/>
        </p:nvSpPr>
        <p:spPr>
          <a:xfrm>
            <a:off x="9221137" y="4174400"/>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Runtime SDK for Android</a:t>
            </a:r>
          </a:p>
          <a:p>
            <a:pPr algn="l" eaLnBrk="0" hangingPunct="0">
              <a:lnSpc>
                <a:spcPts val="1800"/>
              </a:lnSpc>
            </a:pPr>
            <a:r>
              <a:rPr lang="en-GB" sz="1200" b="1" dirty="0" smtClean="0"/>
              <a:t>ArcGIS Runtime SDK for .NET</a:t>
            </a:r>
          </a:p>
          <a:p>
            <a:pPr algn="l" eaLnBrk="0" hangingPunct="0">
              <a:lnSpc>
                <a:spcPts val="1800"/>
              </a:lnSpc>
            </a:pPr>
            <a:r>
              <a:rPr lang="en-GB" sz="1200" b="1" dirty="0" smtClean="0"/>
              <a:t>ArcGIS Runtime SDK for </a:t>
            </a:r>
            <a:r>
              <a:rPr lang="en-GB" sz="1200" b="1" dirty="0" err="1" smtClean="0"/>
              <a:t>Qt</a:t>
            </a:r>
            <a:endParaRPr lang="en-GB" sz="1200" b="1" dirty="0" smtClean="0"/>
          </a:p>
          <a:p>
            <a:pPr algn="l" eaLnBrk="0" hangingPunct="0">
              <a:lnSpc>
                <a:spcPts val="1800"/>
              </a:lnSpc>
            </a:pPr>
            <a:r>
              <a:rPr lang="en-GB" sz="1200" b="1" dirty="0" smtClean="0"/>
              <a:t>ArcGIS Runtime SDK for iOS</a:t>
            </a:r>
          </a:p>
        </p:txBody>
      </p:sp>
      <p:sp>
        <p:nvSpPr>
          <p:cNvPr id="451" name="TextBox 450"/>
          <p:cNvSpPr txBox="1"/>
          <p:nvPr/>
        </p:nvSpPr>
        <p:spPr>
          <a:xfrm>
            <a:off x="9221137" y="2925484"/>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JavaScript API</a:t>
            </a:r>
          </a:p>
        </p:txBody>
      </p:sp>
    </p:spTree>
    <p:extLst>
      <p:ext uri="{BB962C8B-B14F-4D97-AF65-F5344CB8AC3E}">
        <p14:creationId xmlns:p14="http://schemas.microsoft.com/office/powerpoint/2010/main" val="3398208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5138636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ext uri="{D42A27DB-BD31-4B8C-83A1-F6EECF244321}">
                <p14:modId xmlns:p14="http://schemas.microsoft.com/office/powerpoint/2010/main" val="12245023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807930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ext uri="{D42A27DB-BD31-4B8C-83A1-F6EECF244321}">
                <p14:modId xmlns:p14="http://schemas.microsoft.com/office/powerpoint/2010/main" val="1181812325"/>
              </p:ext>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53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2990605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2299121526"/>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0217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204567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a:t>Millisecond</a:t>
            </a:r>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a:t>Today</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a:t>Extent</a:t>
            </a:r>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6870477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3.19</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Future</a:t>
            </a:r>
            <a:endParaRPr lang="en-US" dirty="0"/>
          </a:p>
        </p:txBody>
      </p:sp>
      <p:sp>
        <p:nvSpPr>
          <p:cNvPr id="4"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89329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490900"/>
            <a:ext cx="10378986" cy="769441"/>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More uses of Arcade</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565" t="1307" r="16493" b="-1307"/>
          <a:stretch/>
        </p:blipFill>
        <p:spPr>
          <a:xfrm>
            <a:off x="576378" y="3131820"/>
            <a:ext cx="3812614" cy="348615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978" y="3131821"/>
            <a:ext cx="7090841" cy="3462700"/>
          </a:xfrm>
          <a:prstGeom prst="rect">
            <a:avLst/>
          </a:prstGeom>
        </p:spPr>
      </p:pic>
      <p:sp>
        <p:nvSpPr>
          <p:cNvPr id="13" name="Content Placeholder 1"/>
          <p:cNvSpPr txBox="1">
            <a:spLocks/>
          </p:cNvSpPr>
          <p:nvPr/>
        </p:nvSpPr>
        <p:spPr>
          <a:xfrm>
            <a:off x="914400" y="1828800"/>
            <a:ext cx="9886950" cy="116586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17475" indent="-107950">
              <a:spcBef>
                <a:spcPts val="1200"/>
              </a:spcBef>
              <a:buFont typeface="Arial" charset="0"/>
              <a:buChar char="•"/>
            </a:pPr>
            <a:r>
              <a:rPr lang="en-US" sz="1800" dirty="0" smtClean="0">
                <a:ea typeface="Avenir LT Std 45 Book" charset="0"/>
                <a:cs typeface="Avenir LT Std 45 Book" charset="0"/>
              </a:rPr>
              <a:t>Field Calculators</a:t>
            </a:r>
            <a:endParaRPr lang="en-US" sz="1800" dirty="0">
              <a:ea typeface="Avenir LT Std 45 Book" charset="0"/>
              <a:cs typeface="Avenir LT Std 45 Book" charset="0"/>
            </a:endParaRPr>
          </a:p>
          <a:p>
            <a:pPr marL="117475" indent="-107950">
              <a:spcBef>
                <a:spcPts val="1200"/>
              </a:spcBef>
              <a:buFont typeface="Arial" charset="0"/>
              <a:buChar char="•"/>
            </a:pPr>
            <a:r>
              <a:rPr lang="en-US" sz="1800" dirty="0" smtClean="0">
                <a:ea typeface="Avenir LT Std 45 Book" charset="0"/>
                <a:cs typeface="Avenir LT Std 45 Book" charset="0"/>
              </a:rPr>
              <a:t>Pop-ups</a:t>
            </a:r>
            <a:endParaRPr lang="en-US" sz="1800" dirty="0">
              <a:ea typeface="Avenir LT Std 45 Book" charset="0"/>
              <a:cs typeface="Avenir LT Std 45 Book" charset="0"/>
            </a:endParaRPr>
          </a:p>
        </p:txBody>
      </p:sp>
    </p:spTree>
    <p:extLst>
      <p:ext uri="{BB962C8B-B14F-4D97-AF65-F5344CB8AC3E}">
        <p14:creationId xmlns:p14="http://schemas.microsoft.com/office/powerpoint/2010/main" val="3545637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599070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35159341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243074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3"/>
          <a:stretch>
            <a:fillRect/>
          </a:stretch>
        </p:blipFill>
        <p:spPr>
          <a:xfrm>
            <a:off x="1414462" y="457200"/>
            <a:ext cx="9363075" cy="5943600"/>
          </a:xfrm>
          <a:prstGeom prst="rect">
            <a:avLst/>
          </a:prstGeom>
        </p:spPr>
      </p:pic>
    </p:spTree>
    <p:extLst>
      <p:ext uri="{BB962C8B-B14F-4D97-AF65-F5344CB8AC3E}">
        <p14:creationId xmlns:p14="http://schemas.microsoft.com/office/powerpoint/2010/main" val="3738785895"/>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Apps and Maps</a:t>
            </a:r>
            <a:endParaRPr lang="en-GB" dirty="0"/>
          </a:p>
        </p:txBody>
      </p:sp>
      <p:sp>
        <p:nvSpPr>
          <p:cNvPr id="3" name="TextBox 20"/>
          <p:cNvSpPr txBox="1">
            <a:spLocks noChangeArrowheads="1"/>
          </p:cNvSpPr>
          <p:nvPr/>
        </p:nvSpPr>
        <p:spPr bwMode="auto">
          <a:xfrm>
            <a:off x="1972704" y="3140968"/>
            <a:ext cx="1048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A</a:t>
            </a:r>
            <a:r>
              <a:rPr lang="en-US" altLang="en-US" sz="1400" b="1" dirty="0" smtClean="0">
                <a:solidFill>
                  <a:schemeClr val="tx1">
                    <a:lumMod val="75000"/>
                    <a:lumOff val="25000"/>
                  </a:schemeClr>
                </a:solidFill>
              </a:rPr>
              <a:t>rcMap</a:t>
            </a:r>
            <a:endParaRPr lang="en-US" altLang="en-US" sz="1400" b="1" dirty="0">
              <a:solidFill>
                <a:schemeClr val="tx1">
                  <a:lumMod val="75000"/>
                  <a:lumOff val="25000"/>
                </a:schemeClr>
              </a:solidFill>
            </a:endParaRPr>
          </a:p>
        </p:txBody>
      </p:sp>
      <p:sp>
        <p:nvSpPr>
          <p:cNvPr id="4" name="TextBox 20"/>
          <p:cNvSpPr txBox="1">
            <a:spLocks noChangeArrowheads="1"/>
          </p:cNvSpPr>
          <p:nvPr/>
        </p:nvSpPr>
        <p:spPr bwMode="auto">
          <a:xfrm>
            <a:off x="9533661" y="2433524"/>
            <a:ext cx="11520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Operations Dashboard</a:t>
            </a:r>
            <a:endParaRPr lang="en-US" altLang="en-US" sz="1400" b="1" dirty="0">
              <a:solidFill>
                <a:schemeClr val="tx1">
                  <a:lumMod val="75000"/>
                  <a:lumOff val="25000"/>
                </a:schemeClr>
              </a:solidFill>
            </a:endParaRPr>
          </a:p>
        </p:txBody>
      </p:sp>
      <p:sp>
        <p:nvSpPr>
          <p:cNvPr id="5" name="TextBox 20"/>
          <p:cNvSpPr txBox="1">
            <a:spLocks noChangeArrowheads="1"/>
          </p:cNvSpPr>
          <p:nvPr/>
        </p:nvSpPr>
        <p:spPr bwMode="auto">
          <a:xfrm>
            <a:off x="6868641" y="282272"/>
            <a:ext cx="11146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Collector</a:t>
            </a:r>
            <a:endParaRPr lang="en-US" altLang="en-US" sz="1400" b="1" dirty="0">
              <a:solidFill>
                <a:schemeClr val="tx1">
                  <a:lumMod val="75000"/>
                  <a:lumOff val="25000"/>
                </a:schemeClr>
              </a:solidFill>
            </a:endParaRPr>
          </a:p>
        </p:txBody>
      </p:sp>
      <p:sp>
        <p:nvSpPr>
          <p:cNvPr id="6" name="TextBox 20"/>
          <p:cNvSpPr txBox="1">
            <a:spLocks noChangeArrowheads="1"/>
          </p:cNvSpPr>
          <p:nvPr/>
        </p:nvSpPr>
        <p:spPr bwMode="auto">
          <a:xfrm>
            <a:off x="8007706" y="817548"/>
            <a:ext cx="16698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Web AppBuilder</a:t>
            </a:r>
            <a:endParaRPr lang="en-US" altLang="en-US" sz="1400" b="1" dirty="0">
              <a:solidFill>
                <a:schemeClr val="tx1">
                  <a:lumMod val="75000"/>
                  <a:lumOff val="25000"/>
                </a:schemeClr>
              </a:solidFill>
            </a:endParaRPr>
          </a:p>
        </p:txBody>
      </p:sp>
      <p:sp>
        <p:nvSpPr>
          <p:cNvPr id="7" name="TextBox 20"/>
          <p:cNvSpPr txBox="1">
            <a:spLocks noChangeArrowheads="1"/>
          </p:cNvSpPr>
          <p:nvPr/>
        </p:nvSpPr>
        <p:spPr bwMode="auto">
          <a:xfrm>
            <a:off x="8898324" y="1665260"/>
            <a:ext cx="909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Open Data</a:t>
            </a:r>
            <a:endParaRPr lang="en-US" altLang="en-US" sz="1400" b="1" dirty="0">
              <a:solidFill>
                <a:schemeClr val="tx1">
                  <a:lumMod val="75000"/>
                  <a:lumOff val="25000"/>
                </a:schemeClr>
              </a:solidFill>
            </a:endParaRPr>
          </a:p>
        </p:txBody>
      </p:sp>
      <p:grpSp>
        <p:nvGrpSpPr>
          <p:cNvPr id="8" name="Group 7"/>
          <p:cNvGrpSpPr/>
          <p:nvPr/>
        </p:nvGrpSpPr>
        <p:grpSpPr>
          <a:xfrm>
            <a:off x="3016574" y="3136468"/>
            <a:ext cx="844926" cy="736908"/>
            <a:chOff x="2971050" y="1584748"/>
            <a:chExt cx="679160" cy="557798"/>
          </a:xfrm>
        </p:grpSpPr>
        <p:sp useBgFill="1">
          <p:nvSpPr>
            <p:cNvPr id="9" name="Freeform 27"/>
            <p:cNvSpPr>
              <a:spLocks/>
            </p:cNvSpPr>
            <p:nvPr/>
          </p:nvSpPr>
          <p:spPr bwMode="auto">
            <a:xfrm>
              <a:off x="2971050" y="158474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8"/>
            <p:cNvSpPr>
              <a:spLocks noEditPoints="1"/>
            </p:cNvSpPr>
            <p:nvPr/>
          </p:nvSpPr>
          <p:spPr bwMode="auto">
            <a:xfrm>
              <a:off x="2999057" y="177262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9"/>
            <p:cNvSpPr>
              <a:spLocks noEditPoints="1"/>
            </p:cNvSpPr>
            <p:nvPr/>
          </p:nvSpPr>
          <p:spPr bwMode="auto">
            <a:xfrm>
              <a:off x="3090078" y="161275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5B94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Right Arrow 11"/>
          <p:cNvSpPr/>
          <p:nvPr/>
        </p:nvSpPr>
        <p:spPr bwMode="auto">
          <a:xfrm rot="17790233" flipH="1">
            <a:off x="4235393" y="3445840"/>
            <a:ext cx="849572"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3" name="Right Arrow 12"/>
          <p:cNvSpPr/>
          <p:nvPr/>
        </p:nvSpPr>
        <p:spPr bwMode="auto">
          <a:xfrm rot="20264357" flipH="1">
            <a:off x="3861202" y="3084270"/>
            <a:ext cx="89464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4" name="Right Arrow 13"/>
          <p:cNvSpPr/>
          <p:nvPr/>
        </p:nvSpPr>
        <p:spPr bwMode="auto">
          <a:xfrm rot="6514305" flipH="1">
            <a:off x="5584162" y="1669242"/>
            <a:ext cx="1207732"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5" name="Right Arrow 14"/>
          <p:cNvSpPr/>
          <p:nvPr/>
        </p:nvSpPr>
        <p:spPr bwMode="auto">
          <a:xfrm rot="9378097" flipH="1">
            <a:off x="6154354" y="2215998"/>
            <a:ext cx="1515361"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6" name="Right Arrow 15"/>
          <p:cNvSpPr/>
          <p:nvPr/>
        </p:nvSpPr>
        <p:spPr bwMode="auto">
          <a:xfrm rot="10559286" flipH="1">
            <a:off x="6326204" y="2655758"/>
            <a:ext cx="1991401"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7" name="Right Arrow 16"/>
          <p:cNvSpPr/>
          <p:nvPr/>
        </p:nvSpPr>
        <p:spPr bwMode="auto">
          <a:xfrm rot="12507532" flipH="1">
            <a:off x="6063656" y="3644274"/>
            <a:ext cx="2696007"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8" name="Group 17"/>
          <p:cNvGrpSpPr/>
          <p:nvPr/>
        </p:nvGrpSpPr>
        <p:grpSpPr>
          <a:xfrm>
            <a:off x="6221176" y="188640"/>
            <a:ext cx="601147" cy="962617"/>
            <a:chOff x="3898845" y="1052736"/>
            <a:chExt cx="601147" cy="962617"/>
          </a:xfrm>
        </p:grpSpPr>
        <p:grpSp>
          <p:nvGrpSpPr>
            <p:cNvPr id="19" name="Group 18"/>
            <p:cNvGrpSpPr>
              <a:grpSpLocks noChangeAspect="1"/>
            </p:cNvGrpSpPr>
            <p:nvPr/>
          </p:nvGrpSpPr>
          <p:grpSpPr>
            <a:xfrm>
              <a:off x="3898845" y="1052736"/>
              <a:ext cx="601147" cy="962617"/>
              <a:chOff x="1307548" y="5067849"/>
              <a:chExt cx="357084" cy="571802"/>
            </a:xfrm>
          </p:grpSpPr>
          <p:sp useBgFill="1">
            <p:nvSpPr>
              <p:cNvPr id="21"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4"/>
              <p:cNvSpPr>
                <a:spLocks/>
              </p:cNvSpPr>
              <p:nvPr/>
            </p:nvSpPr>
            <p:spPr bwMode="auto">
              <a:xfrm>
                <a:off x="1347364" y="5136860"/>
                <a:ext cx="274495" cy="393388"/>
              </a:xfrm>
              <a:prstGeom prst="rect">
                <a:avLst/>
              </a:prstGeom>
              <a:solidFill>
                <a:srgbClr val="25A5D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0" name="Picture 19"/>
            <p:cNvPicPr>
              <a:picLocks noChangeAspect="1"/>
            </p:cNvPicPr>
            <p:nvPr/>
          </p:nvPicPr>
          <p:blipFill rotWithShape="1">
            <a:blip r:embed="rId3"/>
            <a:srcRect l="35848" t="1475" r="35206" b="257"/>
            <a:stretch/>
          </p:blipFill>
          <p:spPr>
            <a:xfrm>
              <a:off x="4016926" y="1247287"/>
              <a:ext cx="360980" cy="361890"/>
            </a:xfrm>
            <a:prstGeom prst="roundRect">
              <a:avLst/>
            </a:prstGeom>
          </p:spPr>
        </p:pic>
      </p:grpSp>
      <p:grpSp>
        <p:nvGrpSpPr>
          <p:cNvPr id="24" name="Group 23"/>
          <p:cNvGrpSpPr>
            <a:grpSpLocks noChangeAspect="1"/>
          </p:cNvGrpSpPr>
          <p:nvPr/>
        </p:nvGrpSpPr>
        <p:grpSpPr>
          <a:xfrm>
            <a:off x="7008768" y="836712"/>
            <a:ext cx="965679" cy="719933"/>
            <a:chOff x="11999695" y="1896111"/>
            <a:chExt cx="885825" cy="660400"/>
          </a:xfrm>
        </p:grpSpPr>
        <p:sp useBgFill="1">
          <p:nvSpPr>
            <p:cNvPr id="25" name="Rectangle 110"/>
            <p:cNvSpPr>
              <a:spLocks noChangeArrowheads="1"/>
            </p:cNvSpPr>
            <p:nvPr/>
          </p:nvSpPr>
          <p:spPr bwMode="auto">
            <a:xfrm>
              <a:off x="11999695" y="1896111"/>
              <a:ext cx="885825" cy="660400"/>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11"/>
            <p:cNvSpPr>
              <a:spLocks noEditPoints="1"/>
            </p:cNvSpPr>
            <p:nvPr/>
          </p:nvSpPr>
          <p:spPr bwMode="auto">
            <a:xfrm>
              <a:off x="12037795" y="1934211"/>
              <a:ext cx="809625" cy="584200"/>
            </a:xfrm>
            <a:custGeom>
              <a:avLst/>
              <a:gdLst>
                <a:gd name="T0" fmla="*/ 119 w 2548"/>
                <a:gd name="T1" fmla="*/ 532 h 1842"/>
                <a:gd name="T2" fmla="*/ 119 w 2548"/>
                <a:gd name="T3" fmla="*/ 1723 h 1842"/>
                <a:gd name="T4" fmla="*/ 478 w 2548"/>
                <a:gd name="T5" fmla="*/ 1723 h 1842"/>
                <a:gd name="T6" fmla="*/ 478 w 2548"/>
                <a:gd name="T7" fmla="*/ 532 h 1842"/>
                <a:gd name="T8" fmla="*/ 119 w 2548"/>
                <a:gd name="T9" fmla="*/ 532 h 1842"/>
                <a:gd name="T10" fmla="*/ 0 w 2548"/>
                <a:gd name="T11" fmla="*/ 0 h 1842"/>
                <a:gd name="T12" fmla="*/ 2548 w 2548"/>
                <a:gd name="T13" fmla="*/ 0 h 1842"/>
                <a:gd name="T14" fmla="*/ 2548 w 2548"/>
                <a:gd name="T15" fmla="*/ 1842 h 1842"/>
                <a:gd name="T16" fmla="*/ 0 w 2548"/>
                <a:gd name="T17" fmla="*/ 1842 h 1842"/>
                <a:gd name="T18" fmla="*/ 0 w 2548"/>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2">
                  <a:moveTo>
                    <a:pt x="119" y="532"/>
                  </a:moveTo>
                  <a:lnTo>
                    <a:pt x="119" y="1723"/>
                  </a:lnTo>
                  <a:lnTo>
                    <a:pt x="478" y="1723"/>
                  </a:lnTo>
                  <a:lnTo>
                    <a:pt x="478" y="532"/>
                  </a:lnTo>
                  <a:lnTo>
                    <a:pt x="119" y="532"/>
                  </a:lnTo>
                  <a:close/>
                  <a:moveTo>
                    <a:pt x="0" y="0"/>
                  </a:moveTo>
                  <a:lnTo>
                    <a:pt x="2548" y="0"/>
                  </a:lnTo>
                  <a:lnTo>
                    <a:pt x="2548" y="1842"/>
                  </a:lnTo>
                  <a:lnTo>
                    <a:pt x="0" y="1842"/>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12"/>
            <p:cNvSpPr>
              <a:spLocks noChangeArrowheads="1"/>
            </p:cNvSpPr>
            <p:nvPr/>
          </p:nvSpPr>
          <p:spPr bwMode="auto">
            <a:xfrm>
              <a:off x="12075895" y="1975486"/>
              <a:ext cx="733425" cy="76200"/>
            </a:xfrm>
            <a:prstGeom prst="rect">
              <a:avLst/>
            </a:prstGeom>
            <a:solidFill>
              <a:srgbClr val="0097C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113"/>
            <p:cNvSpPr>
              <a:spLocks noChangeArrowheads="1"/>
            </p:cNvSpPr>
            <p:nvPr/>
          </p:nvSpPr>
          <p:spPr bwMode="auto">
            <a:xfrm>
              <a:off x="12231470" y="2102486"/>
              <a:ext cx="577850" cy="377825"/>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4"/>
            <p:cNvSpPr>
              <a:spLocks/>
            </p:cNvSpPr>
            <p:nvPr/>
          </p:nvSpPr>
          <p:spPr bwMode="auto">
            <a:xfrm>
              <a:off x="12264808" y="2137411"/>
              <a:ext cx="341313" cy="217488"/>
            </a:xfrm>
            <a:custGeom>
              <a:avLst/>
              <a:gdLst>
                <a:gd name="T0" fmla="*/ 623 w 1078"/>
                <a:gd name="T1" fmla="*/ 4 h 685"/>
                <a:gd name="T2" fmla="*/ 690 w 1078"/>
                <a:gd name="T3" fmla="*/ 28 h 685"/>
                <a:gd name="T4" fmla="*/ 746 w 1078"/>
                <a:gd name="T5" fmla="*/ 73 h 685"/>
                <a:gd name="T6" fmla="*/ 785 w 1078"/>
                <a:gd name="T7" fmla="*/ 133 h 685"/>
                <a:gd name="T8" fmla="*/ 804 w 1078"/>
                <a:gd name="T9" fmla="*/ 167 h 685"/>
                <a:gd name="T10" fmla="*/ 873 w 1078"/>
                <a:gd name="T11" fmla="*/ 182 h 685"/>
                <a:gd name="T12" fmla="*/ 930 w 1078"/>
                <a:gd name="T13" fmla="*/ 219 h 685"/>
                <a:gd name="T14" fmla="*/ 968 w 1078"/>
                <a:gd name="T15" fmla="*/ 276 h 685"/>
                <a:gd name="T16" fmla="*/ 982 w 1078"/>
                <a:gd name="T17" fmla="*/ 346 h 685"/>
                <a:gd name="T18" fmla="*/ 977 w 1078"/>
                <a:gd name="T19" fmla="*/ 389 h 685"/>
                <a:gd name="T20" fmla="*/ 1030 w 1078"/>
                <a:gd name="T21" fmla="*/ 421 h 685"/>
                <a:gd name="T22" fmla="*/ 1065 w 1078"/>
                <a:gd name="T23" fmla="*/ 471 h 685"/>
                <a:gd name="T24" fmla="*/ 1078 w 1078"/>
                <a:gd name="T25" fmla="*/ 532 h 685"/>
                <a:gd name="T26" fmla="*/ 1066 w 1078"/>
                <a:gd name="T27" fmla="*/ 592 h 685"/>
                <a:gd name="T28" fmla="*/ 1034 w 1078"/>
                <a:gd name="T29" fmla="*/ 640 h 685"/>
                <a:gd name="T30" fmla="*/ 985 w 1078"/>
                <a:gd name="T31" fmla="*/ 673 h 685"/>
                <a:gd name="T32" fmla="*/ 927 w 1078"/>
                <a:gd name="T33" fmla="*/ 685 h 685"/>
                <a:gd name="T34" fmla="*/ 208 w 1078"/>
                <a:gd name="T35" fmla="*/ 685 h 685"/>
                <a:gd name="T36" fmla="*/ 135 w 1078"/>
                <a:gd name="T37" fmla="*/ 672 h 685"/>
                <a:gd name="T38" fmla="*/ 75 w 1078"/>
                <a:gd name="T39" fmla="*/ 636 h 685"/>
                <a:gd name="T40" fmla="*/ 29 w 1078"/>
                <a:gd name="T41" fmla="*/ 582 h 685"/>
                <a:gd name="T42" fmla="*/ 4 w 1078"/>
                <a:gd name="T43" fmla="*/ 514 h 685"/>
                <a:gd name="T44" fmla="*/ 4 w 1078"/>
                <a:gd name="T45" fmla="*/ 441 h 685"/>
                <a:gd name="T46" fmla="*/ 28 w 1078"/>
                <a:gd name="T47" fmla="*/ 374 h 685"/>
                <a:gd name="T48" fmla="*/ 73 w 1078"/>
                <a:gd name="T49" fmla="*/ 321 h 685"/>
                <a:gd name="T50" fmla="*/ 132 w 1078"/>
                <a:gd name="T51" fmla="*/ 285 h 685"/>
                <a:gd name="T52" fmla="*/ 164 w 1078"/>
                <a:gd name="T53" fmla="*/ 256 h 685"/>
                <a:gd name="T54" fmla="*/ 179 w 1078"/>
                <a:gd name="T55" fmla="*/ 187 h 685"/>
                <a:gd name="T56" fmla="*/ 216 w 1078"/>
                <a:gd name="T57" fmla="*/ 131 h 685"/>
                <a:gd name="T58" fmla="*/ 273 w 1078"/>
                <a:gd name="T59" fmla="*/ 92 h 685"/>
                <a:gd name="T60" fmla="*/ 342 w 1078"/>
                <a:gd name="T61" fmla="*/ 79 h 685"/>
                <a:gd name="T62" fmla="*/ 409 w 1078"/>
                <a:gd name="T63" fmla="*/ 92 h 685"/>
                <a:gd name="T64" fmla="*/ 456 w 1078"/>
                <a:gd name="T65" fmla="*/ 44 h 685"/>
                <a:gd name="T66" fmla="*/ 516 w 1078"/>
                <a:gd name="T67" fmla="*/ 13 h 685"/>
                <a:gd name="T68" fmla="*/ 585 w 1078"/>
                <a:gd name="T69"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685">
                  <a:moveTo>
                    <a:pt x="585" y="0"/>
                  </a:moveTo>
                  <a:lnTo>
                    <a:pt x="623" y="4"/>
                  </a:lnTo>
                  <a:lnTo>
                    <a:pt x="658" y="14"/>
                  </a:lnTo>
                  <a:lnTo>
                    <a:pt x="690" y="28"/>
                  </a:lnTo>
                  <a:lnTo>
                    <a:pt x="721" y="49"/>
                  </a:lnTo>
                  <a:lnTo>
                    <a:pt x="746" y="73"/>
                  </a:lnTo>
                  <a:lnTo>
                    <a:pt x="768" y="101"/>
                  </a:lnTo>
                  <a:lnTo>
                    <a:pt x="785" y="133"/>
                  </a:lnTo>
                  <a:lnTo>
                    <a:pt x="796" y="167"/>
                  </a:lnTo>
                  <a:lnTo>
                    <a:pt x="804" y="167"/>
                  </a:lnTo>
                  <a:lnTo>
                    <a:pt x="839" y="171"/>
                  </a:lnTo>
                  <a:lnTo>
                    <a:pt x="873" y="182"/>
                  </a:lnTo>
                  <a:lnTo>
                    <a:pt x="903" y="198"/>
                  </a:lnTo>
                  <a:lnTo>
                    <a:pt x="930" y="219"/>
                  </a:lnTo>
                  <a:lnTo>
                    <a:pt x="952" y="246"/>
                  </a:lnTo>
                  <a:lnTo>
                    <a:pt x="968" y="276"/>
                  </a:lnTo>
                  <a:lnTo>
                    <a:pt x="978" y="310"/>
                  </a:lnTo>
                  <a:lnTo>
                    <a:pt x="982" y="346"/>
                  </a:lnTo>
                  <a:lnTo>
                    <a:pt x="981" y="368"/>
                  </a:lnTo>
                  <a:lnTo>
                    <a:pt x="977" y="389"/>
                  </a:lnTo>
                  <a:lnTo>
                    <a:pt x="1005" y="402"/>
                  </a:lnTo>
                  <a:lnTo>
                    <a:pt x="1030" y="421"/>
                  </a:lnTo>
                  <a:lnTo>
                    <a:pt x="1049" y="444"/>
                  </a:lnTo>
                  <a:lnTo>
                    <a:pt x="1065" y="471"/>
                  </a:lnTo>
                  <a:lnTo>
                    <a:pt x="1075" y="500"/>
                  </a:lnTo>
                  <a:lnTo>
                    <a:pt x="1078" y="532"/>
                  </a:lnTo>
                  <a:lnTo>
                    <a:pt x="1076" y="563"/>
                  </a:lnTo>
                  <a:lnTo>
                    <a:pt x="1066" y="592"/>
                  </a:lnTo>
                  <a:lnTo>
                    <a:pt x="1053" y="617"/>
                  </a:lnTo>
                  <a:lnTo>
                    <a:pt x="1034" y="640"/>
                  </a:lnTo>
                  <a:lnTo>
                    <a:pt x="1012" y="658"/>
                  </a:lnTo>
                  <a:lnTo>
                    <a:pt x="985" y="673"/>
                  </a:lnTo>
                  <a:lnTo>
                    <a:pt x="958" y="681"/>
                  </a:lnTo>
                  <a:lnTo>
                    <a:pt x="927" y="685"/>
                  </a:lnTo>
                  <a:lnTo>
                    <a:pt x="927" y="685"/>
                  </a:lnTo>
                  <a:lnTo>
                    <a:pt x="208" y="685"/>
                  </a:lnTo>
                  <a:lnTo>
                    <a:pt x="170" y="681"/>
                  </a:lnTo>
                  <a:lnTo>
                    <a:pt x="135" y="672"/>
                  </a:lnTo>
                  <a:lnTo>
                    <a:pt x="104" y="656"/>
                  </a:lnTo>
                  <a:lnTo>
                    <a:pt x="75" y="636"/>
                  </a:lnTo>
                  <a:lnTo>
                    <a:pt x="50" y="611"/>
                  </a:lnTo>
                  <a:lnTo>
                    <a:pt x="29" y="582"/>
                  </a:lnTo>
                  <a:lnTo>
                    <a:pt x="13" y="549"/>
                  </a:lnTo>
                  <a:lnTo>
                    <a:pt x="4" y="514"/>
                  </a:lnTo>
                  <a:lnTo>
                    <a:pt x="0" y="477"/>
                  </a:lnTo>
                  <a:lnTo>
                    <a:pt x="4" y="441"/>
                  </a:lnTo>
                  <a:lnTo>
                    <a:pt x="13" y="406"/>
                  </a:lnTo>
                  <a:lnTo>
                    <a:pt x="28" y="374"/>
                  </a:lnTo>
                  <a:lnTo>
                    <a:pt x="47" y="345"/>
                  </a:lnTo>
                  <a:lnTo>
                    <a:pt x="73" y="321"/>
                  </a:lnTo>
                  <a:lnTo>
                    <a:pt x="100" y="300"/>
                  </a:lnTo>
                  <a:lnTo>
                    <a:pt x="132" y="285"/>
                  </a:lnTo>
                  <a:lnTo>
                    <a:pt x="166" y="274"/>
                  </a:lnTo>
                  <a:lnTo>
                    <a:pt x="164" y="256"/>
                  </a:lnTo>
                  <a:lnTo>
                    <a:pt x="168" y="221"/>
                  </a:lnTo>
                  <a:lnTo>
                    <a:pt x="179" y="187"/>
                  </a:lnTo>
                  <a:lnTo>
                    <a:pt x="195" y="156"/>
                  </a:lnTo>
                  <a:lnTo>
                    <a:pt x="216" y="131"/>
                  </a:lnTo>
                  <a:lnTo>
                    <a:pt x="243" y="109"/>
                  </a:lnTo>
                  <a:lnTo>
                    <a:pt x="273" y="92"/>
                  </a:lnTo>
                  <a:lnTo>
                    <a:pt x="306" y="83"/>
                  </a:lnTo>
                  <a:lnTo>
                    <a:pt x="342" y="79"/>
                  </a:lnTo>
                  <a:lnTo>
                    <a:pt x="377" y="83"/>
                  </a:lnTo>
                  <a:lnTo>
                    <a:pt x="409" y="92"/>
                  </a:lnTo>
                  <a:lnTo>
                    <a:pt x="430" y="66"/>
                  </a:lnTo>
                  <a:lnTo>
                    <a:pt x="456" y="44"/>
                  </a:lnTo>
                  <a:lnTo>
                    <a:pt x="485" y="26"/>
                  </a:lnTo>
                  <a:lnTo>
                    <a:pt x="516" y="13"/>
                  </a:lnTo>
                  <a:lnTo>
                    <a:pt x="550" y="4"/>
                  </a:lnTo>
                  <a:lnTo>
                    <a:pt x="585"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115"/>
            <p:cNvSpPr>
              <a:spLocks noChangeArrowheads="1"/>
            </p:cNvSpPr>
            <p:nvPr/>
          </p:nvSpPr>
          <p:spPr bwMode="auto">
            <a:xfrm>
              <a:off x="12452133" y="2189798"/>
              <a:ext cx="319088" cy="25241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116"/>
            <p:cNvSpPr>
              <a:spLocks noChangeArrowheads="1"/>
            </p:cNvSpPr>
            <p:nvPr/>
          </p:nvSpPr>
          <p:spPr bwMode="auto">
            <a:xfrm>
              <a:off x="12483883" y="2221548"/>
              <a:ext cx="255588" cy="19050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17"/>
            <p:cNvSpPr>
              <a:spLocks/>
            </p:cNvSpPr>
            <p:nvPr/>
          </p:nvSpPr>
          <p:spPr bwMode="auto">
            <a:xfrm>
              <a:off x="12483883" y="2221548"/>
              <a:ext cx="150813" cy="84138"/>
            </a:xfrm>
            <a:custGeom>
              <a:avLst/>
              <a:gdLst>
                <a:gd name="T0" fmla="*/ 0 w 477"/>
                <a:gd name="T1" fmla="*/ 0 h 261"/>
                <a:gd name="T2" fmla="*/ 461 w 477"/>
                <a:gd name="T3" fmla="*/ 0 h 261"/>
                <a:gd name="T4" fmla="*/ 467 w 477"/>
                <a:gd name="T5" fmla="*/ 14 h 261"/>
                <a:gd name="T6" fmla="*/ 472 w 477"/>
                <a:gd name="T7" fmla="*/ 32 h 261"/>
                <a:gd name="T8" fmla="*/ 475 w 477"/>
                <a:gd name="T9" fmla="*/ 53 h 261"/>
                <a:gd name="T10" fmla="*/ 477 w 477"/>
                <a:gd name="T11" fmla="*/ 77 h 261"/>
                <a:gd name="T12" fmla="*/ 477 w 477"/>
                <a:gd name="T13" fmla="*/ 101 h 261"/>
                <a:gd name="T14" fmla="*/ 473 w 477"/>
                <a:gd name="T15" fmla="*/ 127 h 261"/>
                <a:gd name="T16" fmla="*/ 466 w 477"/>
                <a:gd name="T17" fmla="*/ 152 h 261"/>
                <a:gd name="T18" fmla="*/ 454 w 477"/>
                <a:gd name="T19" fmla="*/ 176 h 261"/>
                <a:gd name="T20" fmla="*/ 437 w 477"/>
                <a:gd name="T21" fmla="*/ 199 h 261"/>
                <a:gd name="T22" fmla="*/ 415 w 477"/>
                <a:gd name="T23" fmla="*/ 220 h 261"/>
                <a:gd name="T24" fmla="*/ 391 w 477"/>
                <a:gd name="T25" fmla="*/ 233 h 261"/>
                <a:gd name="T26" fmla="*/ 365 w 477"/>
                <a:gd name="T27" fmla="*/ 240 h 261"/>
                <a:gd name="T28" fmla="*/ 340 w 477"/>
                <a:gd name="T29" fmla="*/ 242 h 261"/>
                <a:gd name="T30" fmla="*/ 315 w 477"/>
                <a:gd name="T31" fmla="*/ 238 h 261"/>
                <a:gd name="T32" fmla="*/ 288 w 477"/>
                <a:gd name="T33" fmla="*/ 231 h 261"/>
                <a:gd name="T34" fmla="*/ 263 w 477"/>
                <a:gd name="T35" fmla="*/ 221 h 261"/>
                <a:gd name="T36" fmla="*/ 237 w 477"/>
                <a:gd name="T37" fmla="*/ 210 h 261"/>
                <a:gd name="T38" fmla="*/ 213 w 477"/>
                <a:gd name="T39" fmla="*/ 199 h 261"/>
                <a:gd name="T40" fmla="*/ 189 w 477"/>
                <a:gd name="T41" fmla="*/ 188 h 261"/>
                <a:gd name="T42" fmla="*/ 167 w 477"/>
                <a:gd name="T43" fmla="*/ 181 h 261"/>
                <a:gd name="T44" fmla="*/ 148 w 477"/>
                <a:gd name="T45" fmla="*/ 176 h 261"/>
                <a:gd name="T46" fmla="*/ 127 w 477"/>
                <a:gd name="T47" fmla="*/ 175 h 261"/>
                <a:gd name="T48" fmla="*/ 110 w 477"/>
                <a:gd name="T49" fmla="*/ 179 h 261"/>
                <a:gd name="T50" fmla="*/ 96 w 477"/>
                <a:gd name="T51" fmla="*/ 185 h 261"/>
                <a:gd name="T52" fmla="*/ 81 w 477"/>
                <a:gd name="T53" fmla="*/ 194 h 261"/>
                <a:gd name="T54" fmla="*/ 68 w 477"/>
                <a:gd name="T55" fmla="*/ 205 h 261"/>
                <a:gd name="T56" fmla="*/ 55 w 477"/>
                <a:gd name="T57" fmla="*/ 219 h 261"/>
                <a:gd name="T58" fmla="*/ 39 w 477"/>
                <a:gd name="T59" fmla="*/ 232 h 261"/>
                <a:gd name="T60" fmla="*/ 21 w 477"/>
                <a:gd name="T61" fmla="*/ 246 h 261"/>
                <a:gd name="T62" fmla="*/ 0 w 477"/>
                <a:gd name="T63" fmla="*/ 261 h 261"/>
                <a:gd name="T64" fmla="*/ 0 w 477"/>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7" h="261">
                  <a:moveTo>
                    <a:pt x="0" y="0"/>
                  </a:moveTo>
                  <a:lnTo>
                    <a:pt x="461" y="0"/>
                  </a:lnTo>
                  <a:lnTo>
                    <a:pt x="467" y="14"/>
                  </a:lnTo>
                  <a:lnTo>
                    <a:pt x="472" y="32"/>
                  </a:lnTo>
                  <a:lnTo>
                    <a:pt x="475" y="53"/>
                  </a:lnTo>
                  <a:lnTo>
                    <a:pt x="477" y="77"/>
                  </a:lnTo>
                  <a:lnTo>
                    <a:pt x="477" y="101"/>
                  </a:lnTo>
                  <a:lnTo>
                    <a:pt x="473" y="127"/>
                  </a:lnTo>
                  <a:lnTo>
                    <a:pt x="466" y="152"/>
                  </a:lnTo>
                  <a:lnTo>
                    <a:pt x="454" y="176"/>
                  </a:lnTo>
                  <a:lnTo>
                    <a:pt x="437" y="199"/>
                  </a:lnTo>
                  <a:lnTo>
                    <a:pt x="415" y="220"/>
                  </a:lnTo>
                  <a:lnTo>
                    <a:pt x="391" y="233"/>
                  </a:lnTo>
                  <a:lnTo>
                    <a:pt x="365" y="240"/>
                  </a:lnTo>
                  <a:lnTo>
                    <a:pt x="340" y="242"/>
                  </a:lnTo>
                  <a:lnTo>
                    <a:pt x="315" y="238"/>
                  </a:lnTo>
                  <a:lnTo>
                    <a:pt x="288" y="231"/>
                  </a:lnTo>
                  <a:lnTo>
                    <a:pt x="263" y="221"/>
                  </a:lnTo>
                  <a:lnTo>
                    <a:pt x="237" y="210"/>
                  </a:lnTo>
                  <a:lnTo>
                    <a:pt x="213" y="199"/>
                  </a:lnTo>
                  <a:lnTo>
                    <a:pt x="189" y="188"/>
                  </a:lnTo>
                  <a:lnTo>
                    <a:pt x="167" y="181"/>
                  </a:lnTo>
                  <a:lnTo>
                    <a:pt x="148" y="176"/>
                  </a:lnTo>
                  <a:lnTo>
                    <a:pt x="127" y="175"/>
                  </a:lnTo>
                  <a:lnTo>
                    <a:pt x="110" y="179"/>
                  </a:lnTo>
                  <a:lnTo>
                    <a:pt x="96" y="185"/>
                  </a:lnTo>
                  <a:lnTo>
                    <a:pt x="81" y="194"/>
                  </a:lnTo>
                  <a:lnTo>
                    <a:pt x="68" y="205"/>
                  </a:lnTo>
                  <a:lnTo>
                    <a:pt x="55" y="219"/>
                  </a:lnTo>
                  <a:lnTo>
                    <a:pt x="39" y="232"/>
                  </a:lnTo>
                  <a:lnTo>
                    <a:pt x="21" y="246"/>
                  </a:lnTo>
                  <a:lnTo>
                    <a:pt x="0" y="261"/>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18"/>
            <p:cNvSpPr>
              <a:spLocks/>
            </p:cNvSpPr>
            <p:nvPr/>
          </p:nvSpPr>
          <p:spPr bwMode="auto">
            <a:xfrm>
              <a:off x="12483883" y="2246948"/>
              <a:ext cx="255588" cy="117475"/>
            </a:xfrm>
            <a:custGeom>
              <a:avLst/>
              <a:gdLst>
                <a:gd name="T0" fmla="*/ 808 w 808"/>
                <a:gd name="T1" fmla="*/ 162 h 368"/>
                <a:gd name="T2" fmla="*/ 770 w 808"/>
                <a:gd name="T3" fmla="*/ 159 h 368"/>
                <a:gd name="T4" fmla="*/ 728 w 808"/>
                <a:gd name="T5" fmla="*/ 157 h 368"/>
                <a:gd name="T6" fmla="*/ 683 w 808"/>
                <a:gd name="T7" fmla="*/ 164 h 368"/>
                <a:gd name="T8" fmla="*/ 642 w 808"/>
                <a:gd name="T9" fmla="*/ 182 h 368"/>
                <a:gd name="T10" fmla="*/ 608 w 808"/>
                <a:gd name="T11" fmla="*/ 214 h 368"/>
                <a:gd name="T12" fmla="*/ 587 w 808"/>
                <a:gd name="T13" fmla="*/ 254 h 368"/>
                <a:gd name="T14" fmla="*/ 553 w 808"/>
                <a:gd name="T15" fmla="*/ 276 h 368"/>
                <a:gd name="T16" fmla="*/ 503 w 808"/>
                <a:gd name="T17" fmla="*/ 287 h 368"/>
                <a:gd name="T18" fmla="*/ 445 w 808"/>
                <a:gd name="T19" fmla="*/ 292 h 368"/>
                <a:gd name="T20" fmla="*/ 383 w 808"/>
                <a:gd name="T21" fmla="*/ 290 h 368"/>
                <a:gd name="T22" fmla="*/ 322 w 808"/>
                <a:gd name="T23" fmla="*/ 288 h 368"/>
                <a:gd name="T24" fmla="*/ 266 w 808"/>
                <a:gd name="T25" fmla="*/ 287 h 368"/>
                <a:gd name="T26" fmla="*/ 221 w 808"/>
                <a:gd name="T27" fmla="*/ 290 h 368"/>
                <a:gd name="T28" fmla="*/ 182 w 808"/>
                <a:gd name="T29" fmla="*/ 303 h 368"/>
                <a:gd name="T30" fmla="*/ 144 w 808"/>
                <a:gd name="T31" fmla="*/ 324 h 368"/>
                <a:gd name="T32" fmla="*/ 110 w 808"/>
                <a:gd name="T33" fmla="*/ 345 h 368"/>
                <a:gd name="T34" fmla="*/ 74 w 808"/>
                <a:gd name="T35" fmla="*/ 361 h 368"/>
                <a:gd name="T36" fmla="*/ 26 w 808"/>
                <a:gd name="T37" fmla="*/ 365 h 368"/>
                <a:gd name="T38" fmla="*/ 0 w 808"/>
                <a:gd name="T39" fmla="*/ 368 h 368"/>
                <a:gd name="T40" fmla="*/ 22 w 808"/>
                <a:gd name="T41" fmla="*/ 297 h 368"/>
                <a:gd name="T42" fmla="*/ 57 w 808"/>
                <a:gd name="T43" fmla="*/ 284 h 368"/>
                <a:gd name="T44" fmla="*/ 103 w 808"/>
                <a:gd name="T45" fmla="*/ 258 h 368"/>
                <a:gd name="T46" fmla="*/ 161 w 808"/>
                <a:gd name="T47" fmla="*/ 229 h 368"/>
                <a:gd name="T48" fmla="*/ 230 w 808"/>
                <a:gd name="T49" fmla="*/ 207 h 368"/>
                <a:gd name="T50" fmla="*/ 306 w 808"/>
                <a:gd name="T51" fmla="*/ 200 h 368"/>
                <a:gd name="T52" fmla="*/ 379 w 808"/>
                <a:gd name="T53" fmla="*/ 196 h 368"/>
                <a:gd name="T54" fmla="*/ 435 w 808"/>
                <a:gd name="T55" fmla="*/ 183 h 368"/>
                <a:gd name="T56" fmla="*/ 480 w 808"/>
                <a:gd name="T57" fmla="*/ 161 h 368"/>
                <a:gd name="T58" fmla="*/ 515 w 808"/>
                <a:gd name="T59" fmla="*/ 135 h 368"/>
                <a:gd name="T60" fmla="*/ 566 w 808"/>
                <a:gd name="T61" fmla="*/ 89 h 368"/>
                <a:gd name="T62" fmla="*/ 616 w 808"/>
                <a:gd name="T63" fmla="*/ 50 h 368"/>
                <a:gd name="T64" fmla="*/ 668 w 808"/>
                <a:gd name="T65" fmla="*/ 22 h 368"/>
                <a:gd name="T66" fmla="*/ 730 w 808"/>
                <a:gd name="T67" fmla="*/ 5 h 368"/>
                <a:gd name="T68" fmla="*/ 808 w 808"/>
                <a:gd name="T6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8" h="368">
                  <a:moveTo>
                    <a:pt x="808" y="0"/>
                  </a:moveTo>
                  <a:lnTo>
                    <a:pt x="808" y="162"/>
                  </a:lnTo>
                  <a:lnTo>
                    <a:pt x="790" y="160"/>
                  </a:lnTo>
                  <a:lnTo>
                    <a:pt x="770" y="159"/>
                  </a:lnTo>
                  <a:lnTo>
                    <a:pt x="750" y="157"/>
                  </a:lnTo>
                  <a:lnTo>
                    <a:pt x="728" y="157"/>
                  </a:lnTo>
                  <a:lnTo>
                    <a:pt x="705" y="160"/>
                  </a:lnTo>
                  <a:lnTo>
                    <a:pt x="683" y="164"/>
                  </a:lnTo>
                  <a:lnTo>
                    <a:pt x="662" y="171"/>
                  </a:lnTo>
                  <a:lnTo>
                    <a:pt x="642" y="182"/>
                  </a:lnTo>
                  <a:lnTo>
                    <a:pt x="624" y="196"/>
                  </a:lnTo>
                  <a:lnTo>
                    <a:pt x="608" y="214"/>
                  </a:lnTo>
                  <a:lnTo>
                    <a:pt x="596" y="238"/>
                  </a:lnTo>
                  <a:lnTo>
                    <a:pt x="587" y="254"/>
                  </a:lnTo>
                  <a:lnTo>
                    <a:pt x="572" y="266"/>
                  </a:lnTo>
                  <a:lnTo>
                    <a:pt x="553" y="276"/>
                  </a:lnTo>
                  <a:lnTo>
                    <a:pt x="530" y="282"/>
                  </a:lnTo>
                  <a:lnTo>
                    <a:pt x="503" y="287"/>
                  </a:lnTo>
                  <a:lnTo>
                    <a:pt x="475" y="290"/>
                  </a:lnTo>
                  <a:lnTo>
                    <a:pt x="445" y="292"/>
                  </a:lnTo>
                  <a:lnTo>
                    <a:pt x="415" y="292"/>
                  </a:lnTo>
                  <a:lnTo>
                    <a:pt x="383" y="290"/>
                  </a:lnTo>
                  <a:lnTo>
                    <a:pt x="352" y="289"/>
                  </a:lnTo>
                  <a:lnTo>
                    <a:pt x="322" y="288"/>
                  </a:lnTo>
                  <a:lnTo>
                    <a:pt x="293" y="288"/>
                  </a:lnTo>
                  <a:lnTo>
                    <a:pt x="266" y="287"/>
                  </a:lnTo>
                  <a:lnTo>
                    <a:pt x="242" y="288"/>
                  </a:lnTo>
                  <a:lnTo>
                    <a:pt x="221" y="290"/>
                  </a:lnTo>
                  <a:lnTo>
                    <a:pt x="205" y="294"/>
                  </a:lnTo>
                  <a:lnTo>
                    <a:pt x="182" y="303"/>
                  </a:lnTo>
                  <a:lnTo>
                    <a:pt x="162" y="313"/>
                  </a:lnTo>
                  <a:lnTo>
                    <a:pt x="144" y="324"/>
                  </a:lnTo>
                  <a:lnTo>
                    <a:pt x="127" y="335"/>
                  </a:lnTo>
                  <a:lnTo>
                    <a:pt x="110" y="345"/>
                  </a:lnTo>
                  <a:lnTo>
                    <a:pt x="93" y="353"/>
                  </a:lnTo>
                  <a:lnTo>
                    <a:pt x="74" y="361"/>
                  </a:lnTo>
                  <a:lnTo>
                    <a:pt x="51" y="364"/>
                  </a:lnTo>
                  <a:lnTo>
                    <a:pt x="26" y="365"/>
                  </a:lnTo>
                  <a:lnTo>
                    <a:pt x="12" y="367"/>
                  </a:lnTo>
                  <a:lnTo>
                    <a:pt x="0" y="368"/>
                  </a:lnTo>
                  <a:lnTo>
                    <a:pt x="0" y="299"/>
                  </a:lnTo>
                  <a:lnTo>
                    <a:pt x="22" y="297"/>
                  </a:lnTo>
                  <a:lnTo>
                    <a:pt x="41" y="292"/>
                  </a:lnTo>
                  <a:lnTo>
                    <a:pt x="57" y="284"/>
                  </a:lnTo>
                  <a:lnTo>
                    <a:pt x="79" y="272"/>
                  </a:lnTo>
                  <a:lnTo>
                    <a:pt x="103" y="258"/>
                  </a:lnTo>
                  <a:lnTo>
                    <a:pt x="131" y="243"/>
                  </a:lnTo>
                  <a:lnTo>
                    <a:pt x="161" y="229"/>
                  </a:lnTo>
                  <a:lnTo>
                    <a:pt x="195" y="217"/>
                  </a:lnTo>
                  <a:lnTo>
                    <a:pt x="230" y="207"/>
                  </a:lnTo>
                  <a:lnTo>
                    <a:pt x="267" y="201"/>
                  </a:lnTo>
                  <a:lnTo>
                    <a:pt x="306" y="200"/>
                  </a:lnTo>
                  <a:lnTo>
                    <a:pt x="345" y="200"/>
                  </a:lnTo>
                  <a:lnTo>
                    <a:pt x="379" y="196"/>
                  </a:lnTo>
                  <a:lnTo>
                    <a:pt x="409" y="191"/>
                  </a:lnTo>
                  <a:lnTo>
                    <a:pt x="435" y="183"/>
                  </a:lnTo>
                  <a:lnTo>
                    <a:pt x="460" y="173"/>
                  </a:lnTo>
                  <a:lnTo>
                    <a:pt x="480" y="161"/>
                  </a:lnTo>
                  <a:lnTo>
                    <a:pt x="498" y="148"/>
                  </a:lnTo>
                  <a:lnTo>
                    <a:pt x="515" y="135"/>
                  </a:lnTo>
                  <a:lnTo>
                    <a:pt x="541" y="110"/>
                  </a:lnTo>
                  <a:lnTo>
                    <a:pt x="566" y="89"/>
                  </a:lnTo>
                  <a:lnTo>
                    <a:pt x="590" y="68"/>
                  </a:lnTo>
                  <a:lnTo>
                    <a:pt x="616" y="50"/>
                  </a:lnTo>
                  <a:lnTo>
                    <a:pt x="641" y="35"/>
                  </a:lnTo>
                  <a:lnTo>
                    <a:pt x="668" y="22"/>
                  </a:lnTo>
                  <a:lnTo>
                    <a:pt x="698" y="12"/>
                  </a:lnTo>
                  <a:lnTo>
                    <a:pt x="730" y="5"/>
                  </a:lnTo>
                  <a:lnTo>
                    <a:pt x="767" y="2"/>
                  </a:lnTo>
                  <a:lnTo>
                    <a:pt x="808"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19"/>
            <p:cNvSpPr>
              <a:spLocks/>
            </p:cNvSpPr>
            <p:nvPr/>
          </p:nvSpPr>
          <p:spPr bwMode="auto">
            <a:xfrm>
              <a:off x="12674383" y="2337436"/>
              <a:ext cx="39688" cy="41275"/>
            </a:xfrm>
            <a:custGeom>
              <a:avLst/>
              <a:gdLst>
                <a:gd name="T0" fmla="*/ 62 w 125"/>
                <a:gd name="T1" fmla="*/ 0 h 126"/>
                <a:gd name="T2" fmla="*/ 83 w 125"/>
                <a:gd name="T3" fmla="*/ 3 h 126"/>
                <a:gd name="T4" fmla="*/ 99 w 125"/>
                <a:gd name="T5" fmla="*/ 12 h 126"/>
                <a:gd name="T6" fmla="*/ 113 w 125"/>
                <a:gd name="T7" fmla="*/ 26 h 126"/>
                <a:gd name="T8" fmla="*/ 122 w 125"/>
                <a:gd name="T9" fmla="*/ 43 h 126"/>
                <a:gd name="T10" fmla="*/ 125 w 125"/>
                <a:gd name="T11" fmla="*/ 63 h 126"/>
                <a:gd name="T12" fmla="*/ 122 w 125"/>
                <a:gd name="T13" fmla="*/ 83 h 126"/>
                <a:gd name="T14" fmla="*/ 113 w 125"/>
                <a:gd name="T15" fmla="*/ 100 h 126"/>
                <a:gd name="T16" fmla="*/ 99 w 125"/>
                <a:gd name="T17" fmla="*/ 114 h 126"/>
                <a:gd name="T18" fmla="*/ 83 w 125"/>
                <a:gd name="T19" fmla="*/ 122 h 126"/>
                <a:gd name="T20" fmla="*/ 62 w 125"/>
                <a:gd name="T21" fmla="*/ 126 h 126"/>
                <a:gd name="T22" fmla="*/ 43 w 125"/>
                <a:gd name="T23" fmla="*/ 122 h 126"/>
                <a:gd name="T24" fmla="*/ 26 w 125"/>
                <a:gd name="T25" fmla="*/ 114 h 126"/>
                <a:gd name="T26" fmla="*/ 12 w 125"/>
                <a:gd name="T27" fmla="*/ 100 h 126"/>
                <a:gd name="T28" fmla="*/ 3 w 125"/>
                <a:gd name="T29" fmla="*/ 83 h 126"/>
                <a:gd name="T30" fmla="*/ 0 w 125"/>
                <a:gd name="T31" fmla="*/ 63 h 126"/>
                <a:gd name="T32" fmla="*/ 3 w 125"/>
                <a:gd name="T33" fmla="*/ 43 h 126"/>
                <a:gd name="T34" fmla="*/ 12 w 125"/>
                <a:gd name="T35" fmla="*/ 26 h 126"/>
                <a:gd name="T36" fmla="*/ 26 w 125"/>
                <a:gd name="T37" fmla="*/ 12 h 126"/>
                <a:gd name="T38" fmla="*/ 43 w 125"/>
                <a:gd name="T39" fmla="*/ 3 h 126"/>
                <a:gd name="T40" fmla="*/ 62 w 125"/>
                <a:gd name="T4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26">
                  <a:moveTo>
                    <a:pt x="62" y="0"/>
                  </a:moveTo>
                  <a:lnTo>
                    <a:pt x="83" y="3"/>
                  </a:lnTo>
                  <a:lnTo>
                    <a:pt x="99" y="12"/>
                  </a:lnTo>
                  <a:lnTo>
                    <a:pt x="113" y="26"/>
                  </a:lnTo>
                  <a:lnTo>
                    <a:pt x="122" y="43"/>
                  </a:lnTo>
                  <a:lnTo>
                    <a:pt x="125" y="63"/>
                  </a:lnTo>
                  <a:lnTo>
                    <a:pt x="122" y="83"/>
                  </a:lnTo>
                  <a:lnTo>
                    <a:pt x="113" y="100"/>
                  </a:lnTo>
                  <a:lnTo>
                    <a:pt x="99" y="114"/>
                  </a:lnTo>
                  <a:lnTo>
                    <a:pt x="83" y="122"/>
                  </a:lnTo>
                  <a:lnTo>
                    <a:pt x="62" y="126"/>
                  </a:lnTo>
                  <a:lnTo>
                    <a:pt x="43" y="122"/>
                  </a:lnTo>
                  <a:lnTo>
                    <a:pt x="26" y="114"/>
                  </a:lnTo>
                  <a:lnTo>
                    <a:pt x="12" y="100"/>
                  </a:lnTo>
                  <a:lnTo>
                    <a:pt x="3" y="83"/>
                  </a:lnTo>
                  <a:lnTo>
                    <a:pt x="0" y="63"/>
                  </a:lnTo>
                  <a:lnTo>
                    <a:pt x="3" y="43"/>
                  </a:lnTo>
                  <a:lnTo>
                    <a:pt x="12" y="26"/>
                  </a:lnTo>
                  <a:lnTo>
                    <a:pt x="26" y="12"/>
                  </a:lnTo>
                  <a:lnTo>
                    <a:pt x="43" y="3"/>
                  </a:lnTo>
                  <a:lnTo>
                    <a:pt x="62"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20"/>
            <p:cNvSpPr>
              <a:spLocks/>
            </p:cNvSpPr>
            <p:nvPr/>
          </p:nvSpPr>
          <p:spPr bwMode="auto">
            <a:xfrm>
              <a:off x="12556908" y="2356486"/>
              <a:ext cx="34925" cy="34925"/>
            </a:xfrm>
            <a:custGeom>
              <a:avLst/>
              <a:gdLst>
                <a:gd name="T0" fmla="*/ 56 w 112"/>
                <a:gd name="T1" fmla="*/ 0 h 110"/>
                <a:gd name="T2" fmla="*/ 73 w 112"/>
                <a:gd name="T3" fmla="*/ 3 h 110"/>
                <a:gd name="T4" fmla="*/ 89 w 112"/>
                <a:gd name="T5" fmla="*/ 10 h 110"/>
                <a:gd name="T6" fmla="*/ 101 w 112"/>
                <a:gd name="T7" fmla="*/ 22 h 110"/>
                <a:gd name="T8" fmla="*/ 108 w 112"/>
                <a:gd name="T9" fmla="*/ 38 h 110"/>
                <a:gd name="T10" fmla="*/ 112 w 112"/>
                <a:gd name="T11" fmla="*/ 55 h 110"/>
                <a:gd name="T12" fmla="*/ 108 w 112"/>
                <a:gd name="T13" fmla="*/ 71 h 110"/>
                <a:gd name="T14" fmla="*/ 101 w 112"/>
                <a:gd name="T15" fmla="*/ 87 h 110"/>
                <a:gd name="T16" fmla="*/ 89 w 112"/>
                <a:gd name="T17" fmla="*/ 99 h 110"/>
                <a:gd name="T18" fmla="*/ 73 w 112"/>
                <a:gd name="T19" fmla="*/ 106 h 110"/>
                <a:gd name="T20" fmla="*/ 56 w 112"/>
                <a:gd name="T21" fmla="*/ 110 h 110"/>
                <a:gd name="T22" fmla="*/ 39 w 112"/>
                <a:gd name="T23" fmla="*/ 106 h 110"/>
                <a:gd name="T24" fmla="*/ 23 w 112"/>
                <a:gd name="T25" fmla="*/ 99 h 110"/>
                <a:gd name="T26" fmla="*/ 11 w 112"/>
                <a:gd name="T27" fmla="*/ 87 h 110"/>
                <a:gd name="T28" fmla="*/ 4 w 112"/>
                <a:gd name="T29" fmla="*/ 71 h 110"/>
                <a:gd name="T30" fmla="*/ 0 w 112"/>
                <a:gd name="T31" fmla="*/ 55 h 110"/>
                <a:gd name="T32" fmla="*/ 4 w 112"/>
                <a:gd name="T33" fmla="*/ 38 h 110"/>
                <a:gd name="T34" fmla="*/ 11 w 112"/>
                <a:gd name="T35" fmla="*/ 22 h 110"/>
                <a:gd name="T36" fmla="*/ 23 w 112"/>
                <a:gd name="T37" fmla="*/ 10 h 110"/>
                <a:gd name="T38" fmla="*/ 39 w 112"/>
                <a:gd name="T39" fmla="*/ 3 h 110"/>
                <a:gd name="T40" fmla="*/ 56 w 112"/>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0">
                  <a:moveTo>
                    <a:pt x="56" y="0"/>
                  </a:moveTo>
                  <a:lnTo>
                    <a:pt x="73" y="3"/>
                  </a:lnTo>
                  <a:lnTo>
                    <a:pt x="89" y="10"/>
                  </a:lnTo>
                  <a:lnTo>
                    <a:pt x="101" y="22"/>
                  </a:lnTo>
                  <a:lnTo>
                    <a:pt x="108" y="38"/>
                  </a:lnTo>
                  <a:lnTo>
                    <a:pt x="112" y="55"/>
                  </a:lnTo>
                  <a:lnTo>
                    <a:pt x="108" y="71"/>
                  </a:lnTo>
                  <a:lnTo>
                    <a:pt x="101" y="87"/>
                  </a:lnTo>
                  <a:lnTo>
                    <a:pt x="89" y="99"/>
                  </a:lnTo>
                  <a:lnTo>
                    <a:pt x="73" y="106"/>
                  </a:lnTo>
                  <a:lnTo>
                    <a:pt x="56" y="110"/>
                  </a:lnTo>
                  <a:lnTo>
                    <a:pt x="39" y="106"/>
                  </a:lnTo>
                  <a:lnTo>
                    <a:pt x="23" y="99"/>
                  </a:lnTo>
                  <a:lnTo>
                    <a:pt x="11" y="87"/>
                  </a:lnTo>
                  <a:lnTo>
                    <a:pt x="4" y="71"/>
                  </a:lnTo>
                  <a:lnTo>
                    <a:pt x="0" y="55"/>
                  </a:lnTo>
                  <a:lnTo>
                    <a:pt x="4" y="38"/>
                  </a:lnTo>
                  <a:lnTo>
                    <a:pt x="11" y="22"/>
                  </a:lnTo>
                  <a:lnTo>
                    <a:pt x="23" y="10"/>
                  </a:lnTo>
                  <a:lnTo>
                    <a:pt x="39" y="3"/>
                  </a:lnTo>
                  <a:lnTo>
                    <a:pt x="56"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1"/>
            <p:cNvSpPr>
              <a:spLocks/>
            </p:cNvSpPr>
            <p:nvPr/>
          </p:nvSpPr>
          <p:spPr bwMode="auto">
            <a:xfrm>
              <a:off x="12569608" y="2237423"/>
              <a:ext cx="39688" cy="41275"/>
            </a:xfrm>
            <a:custGeom>
              <a:avLst/>
              <a:gdLst>
                <a:gd name="T0" fmla="*/ 63 w 126"/>
                <a:gd name="T1" fmla="*/ 0 h 127"/>
                <a:gd name="T2" fmla="*/ 82 w 126"/>
                <a:gd name="T3" fmla="*/ 4 h 127"/>
                <a:gd name="T4" fmla="*/ 100 w 126"/>
                <a:gd name="T5" fmla="*/ 13 h 127"/>
                <a:gd name="T6" fmla="*/ 113 w 126"/>
                <a:gd name="T7" fmla="*/ 27 h 127"/>
                <a:gd name="T8" fmla="*/ 123 w 126"/>
                <a:gd name="T9" fmla="*/ 44 h 127"/>
                <a:gd name="T10" fmla="*/ 126 w 126"/>
                <a:gd name="T11" fmla="*/ 63 h 127"/>
                <a:gd name="T12" fmla="*/ 123 w 126"/>
                <a:gd name="T13" fmla="*/ 84 h 127"/>
                <a:gd name="T14" fmla="*/ 113 w 126"/>
                <a:gd name="T15" fmla="*/ 101 h 127"/>
                <a:gd name="T16" fmla="*/ 100 w 126"/>
                <a:gd name="T17" fmla="*/ 115 h 127"/>
                <a:gd name="T18" fmla="*/ 82 w 126"/>
                <a:gd name="T19" fmla="*/ 124 h 127"/>
                <a:gd name="T20" fmla="*/ 63 w 126"/>
                <a:gd name="T21" fmla="*/ 127 h 127"/>
                <a:gd name="T22" fmla="*/ 42 w 126"/>
                <a:gd name="T23" fmla="*/ 124 h 127"/>
                <a:gd name="T24" fmla="*/ 25 w 126"/>
                <a:gd name="T25" fmla="*/ 115 h 127"/>
                <a:gd name="T26" fmla="*/ 12 w 126"/>
                <a:gd name="T27" fmla="*/ 101 h 127"/>
                <a:gd name="T28" fmla="*/ 2 w 126"/>
                <a:gd name="T29" fmla="*/ 84 h 127"/>
                <a:gd name="T30" fmla="*/ 0 w 126"/>
                <a:gd name="T31" fmla="*/ 63 h 127"/>
                <a:gd name="T32" fmla="*/ 2 w 126"/>
                <a:gd name="T33" fmla="*/ 44 h 127"/>
                <a:gd name="T34" fmla="*/ 12 w 126"/>
                <a:gd name="T35" fmla="*/ 27 h 127"/>
                <a:gd name="T36" fmla="*/ 25 w 126"/>
                <a:gd name="T37" fmla="*/ 13 h 127"/>
                <a:gd name="T38" fmla="*/ 42 w 126"/>
                <a:gd name="T39" fmla="*/ 4 h 127"/>
                <a:gd name="T40" fmla="*/ 63 w 126"/>
                <a:gd name="T4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27">
                  <a:moveTo>
                    <a:pt x="63" y="0"/>
                  </a:moveTo>
                  <a:lnTo>
                    <a:pt x="82" y="4"/>
                  </a:lnTo>
                  <a:lnTo>
                    <a:pt x="100" y="13"/>
                  </a:lnTo>
                  <a:lnTo>
                    <a:pt x="113" y="27"/>
                  </a:lnTo>
                  <a:lnTo>
                    <a:pt x="123" y="44"/>
                  </a:lnTo>
                  <a:lnTo>
                    <a:pt x="126" y="63"/>
                  </a:lnTo>
                  <a:lnTo>
                    <a:pt x="123" y="84"/>
                  </a:lnTo>
                  <a:lnTo>
                    <a:pt x="113" y="101"/>
                  </a:lnTo>
                  <a:lnTo>
                    <a:pt x="100" y="115"/>
                  </a:lnTo>
                  <a:lnTo>
                    <a:pt x="82" y="124"/>
                  </a:lnTo>
                  <a:lnTo>
                    <a:pt x="63" y="127"/>
                  </a:lnTo>
                  <a:lnTo>
                    <a:pt x="42" y="124"/>
                  </a:lnTo>
                  <a:lnTo>
                    <a:pt x="25" y="115"/>
                  </a:lnTo>
                  <a:lnTo>
                    <a:pt x="12" y="101"/>
                  </a:lnTo>
                  <a:lnTo>
                    <a:pt x="2" y="84"/>
                  </a:lnTo>
                  <a:lnTo>
                    <a:pt x="0" y="63"/>
                  </a:lnTo>
                  <a:lnTo>
                    <a:pt x="2" y="44"/>
                  </a:lnTo>
                  <a:lnTo>
                    <a:pt x="12" y="27"/>
                  </a:lnTo>
                  <a:lnTo>
                    <a:pt x="25" y="13"/>
                  </a:lnTo>
                  <a:lnTo>
                    <a:pt x="42" y="4"/>
                  </a:lnTo>
                  <a:lnTo>
                    <a:pt x="63"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a:grpSpLocks noChangeAspect="1"/>
          </p:cNvGrpSpPr>
          <p:nvPr/>
        </p:nvGrpSpPr>
        <p:grpSpPr>
          <a:xfrm>
            <a:off x="7746196" y="1665260"/>
            <a:ext cx="1080000" cy="683620"/>
            <a:chOff x="2680446" y="2716306"/>
            <a:chExt cx="1685366" cy="1066800"/>
          </a:xfrm>
        </p:grpSpPr>
        <p:sp>
          <p:nvSpPr>
            <p:cNvPr id="38" name="Rounded Rectangle 37"/>
            <p:cNvSpPr/>
            <p:nvPr/>
          </p:nvSpPr>
          <p:spPr>
            <a:xfrm>
              <a:off x="2680448" y="2716306"/>
              <a:ext cx="1685364" cy="1066800"/>
            </a:xfrm>
            <a:prstGeom prst="roundRect">
              <a:avLst>
                <a:gd name="adj" fmla="val 2520"/>
              </a:avLst>
            </a:prstGeom>
            <a:solidFill>
              <a:srgbClr val="BFBFBF"/>
            </a:solidFill>
            <a:ln w="222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680446" y="2793063"/>
              <a:ext cx="1685366" cy="166831"/>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p:cNvPicPr>
              <a:picLocks noChangeAspect="1"/>
            </p:cNvPicPr>
            <p:nvPr/>
          </p:nvPicPr>
          <p:blipFill rotWithShape="1">
            <a:blip r:embed="rId4"/>
            <a:srcRect l="34470"/>
            <a:stretch/>
          </p:blipFill>
          <p:spPr>
            <a:xfrm>
              <a:off x="2700338" y="2977803"/>
              <a:ext cx="1647824" cy="247650"/>
            </a:xfrm>
            <a:prstGeom prst="rect">
              <a:avLst/>
            </a:prstGeom>
          </p:spPr>
        </p:pic>
        <p:sp>
          <p:nvSpPr>
            <p:cNvPr id="41" name="Rectangle 40"/>
            <p:cNvSpPr/>
            <p:nvPr/>
          </p:nvSpPr>
          <p:spPr>
            <a:xfrm>
              <a:off x="2767855" y="3286125"/>
              <a:ext cx="1066800" cy="415529"/>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p:cNvCxnSpPr/>
            <p:nvPr/>
          </p:nvCxnSpPr>
          <p:spPr>
            <a:xfrm>
              <a:off x="2848818" y="3358753"/>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48818" y="3439715"/>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848818" y="3527820"/>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848818" y="3613546"/>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79849" y="3358753"/>
              <a:ext cx="271462" cy="254793"/>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3947865" y="3356815"/>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4143773" y="3349578"/>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3939687" y="3553306"/>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4143773" y="3543425"/>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p:cNvSpPr/>
            <p:nvPr/>
          </p:nvSpPr>
          <p:spPr>
            <a:xfrm rot="19119702">
              <a:off x="2798176" y="2806445"/>
              <a:ext cx="91818" cy="126454"/>
            </a:xfrm>
            <a:custGeom>
              <a:avLst/>
              <a:gdLst>
                <a:gd name="connsiteX0" fmla="*/ 78582 w 169069"/>
                <a:gd name="connsiteY0" fmla="*/ 0 h 161925"/>
                <a:gd name="connsiteX1" fmla="*/ 169069 w 169069"/>
                <a:gd name="connsiteY1" fmla="*/ 161925 h 161925"/>
                <a:gd name="connsiteX2" fmla="*/ 83344 w 169069"/>
                <a:gd name="connsiteY2" fmla="*/ 121444 h 161925"/>
                <a:gd name="connsiteX3" fmla="*/ 0 w 169069"/>
                <a:gd name="connsiteY3" fmla="*/ 159544 h 161925"/>
                <a:gd name="connsiteX4" fmla="*/ 78582 w 169069"/>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69" h="161925">
                  <a:moveTo>
                    <a:pt x="78582" y="0"/>
                  </a:moveTo>
                  <a:lnTo>
                    <a:pt x="169069" y="161925"/>
                  </a:lnTo>
                  <a:lnTo>
                    <a:pt x="83344" y="121444"/>
                  </a:lnTo>
                  <a:lnTo>
                    <a:pt x="0" y="159544"/>
                  </a:lnTo>
                  <a:lnTo>
                    <a:pt x="78582"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Connector 51"/>
            <p:cNvCxnSpPr/>
            <p:nvPr/>
          </p:nvCxnSpPr>
          <p:spPr>
            <a:xfrm>
              <a:off x="3615580" y="2876478"/>
              <a:ext cx="581708" cy="0"/>
            </a:xfrm>
            <a:prstGeom prst="line">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53" name="Group 48"/>
          <p:cNvGrpSpPr>
            <a:grpSpLocks noChangeAspect="1"/>
          </p:cNvGrpSpPr>
          <p:nvPr/>
        </p:nvGrpSpPr>
        <p:grpSpPr bwMode="auto">
          <a:xfrm>
            <a:off x="8389395" y="2375481"/>
            <a:ext cx="1109585" cy="837495"/>
            <a:chOff x="826" y="1981"/>
            <a:chExt cx="575" cy="434"/>
          </a:xfrm>
        </p:grpSpPr>
        <p:sp useBgFill="1">
          <p:nvSpPr>
            <p:cNvPr id="54" name="Freeform 50"/>
            <p:cNvSpPr>
              <a:spLocks/>
            </p:cNvSpPr>
            <p:nvPr/>
          </p:nvSpPr>
          <p:spPr bwMode="auto">
            <a:xfrm>
              <a:off x="826" y="1981"/>
              <a:ext cx="575" cy="434"/>
            </a:xfrm>
            <a:custGeom>
              <a:avLst/>
              <a:gdLst>
                <a:gd name="T0" fmla="*/ 130 w 2875"/>
                <a:gd name="T1" fmla="*/ 0 h 2173"/>
                <a:gd name="T2" fmla="*/ 2744 w 2875"/>
                <a:gd name="T3" fmla="*/ 0 h 2173"/>
                <a:gd name="T4" fmla="*/ 2775 w 2875"/>
                <a:gd name="T5" fmla="*/ 4 h 2173"/>
                <a:gd name="T6" fmla="*/ 2801 w 2875"/>
                <a:gd name="T7" fmla="*/ 13 h 2173"/>
                <a:gd name="T8" fmla="*/ 2827 w 2875"/>
                <a:gd name="T9" fmla="*/ 29 h 2173"/>
                <a:gd name="T10" fmla="*/ 2846 w 2875"/>
                <a:gd name="T11" fmla="*/ 50 h 2173"/>
                <a:gd name="T12" fmla="*/ 2862 w 2875"/>
                <a:gd name="T13" fmla="*/ 74 h 2173"/>
                <a:gd name="T14" fmla="*/ 2871 w 2875"/>
                <a:gd name="T15" fmla="*/ 102 h 2173"/>
                <a:gd name="T16" fmla="*/ 2875 w 2875"/>
                <a:gd name="T17" fmla="*/ 132 h 2173"/>
                <a:gd name="T18" fmla="*/ 2875 w 2875"/>
                <a:gd name="T19" fmla="*/ 2042 h 2173"/>
                <a:gd name="T20" fmla="*/ 2871 w 2875"/>
                <a:gd name="T21" fmla="*/ 2073 h 2173"/>
                <a:gd name="T22" fmla="*/ 2862 w 2875"/>
                <a:gd name="T23" fmla="*/ 2099 h 2173"/>
                <a:gd name="T24" fmla="*/ 2846 w 2875"/>
                <a:gd name="T25" fmla="*/ 2123 h 2173"/>
                <a:gd name="T26" fmla="*/ 2827 w 2875"/>
                <a:gd name="T27" fmla="*/ 2144 h 2173"/>
                <a:gd name="T28" fmla="*/ 2801 w 2875"/>
                <a:gd name="T29" fmla="*/ 2160 h 2173"/>
                <a:gd name="T30" fmla="*/ 2775 w 2875"/>
                <a:gd name="T31" fmla="*/ 2169 h 2173"/>
                <a:gd name="T32" fmla="*/ 2744 w 2875"/>
                <a:gd name="T33" fmla="*/ 2173 h 2173"/>
                <a:gd name="T34" fmla="*/ 130 w 2875"/>
                <a:gd name="T35" fmla="*/ 2173 h 2173"/>
                <a:gd name="T36" fmla="*/ 100 w 2875"/>
                <a:gd name="T37" fmla="*/ 2169 h 2173"/>
                <a:gd name="T38" fmla="*/ 72 w 2875"/>
                <a:gd name="T39" fmla="*/ 2160 h 2173"/>
                <a:gd name="T40" fmla="*/ 48 w 2875"/>
                <a:gd name="T41" fmla="*/ 2144 h 2173"/>
                <a:gd name="T42" fmla="*/ 29 w 2875"/>
                <a:gd name="T43" fmla="*/ 2123 h 2173"/>
                <a:gd name="T44" fmla="*/ 13 w 2875"/>
                <a:gd name="T45" fmla="*/ 2099 h 2173"/>
                <a:gd name="T46" fmla="*/ 3 w 2875"/>
                <a:gd name="T47" fmla="*/ 2073 h 2173"/>
                <a:gd name="T48" fmla="*/ 0 w 2875"/>
                <a:gd name="T49" fmla="*/ 2042 h 2173"/>
                <a:gd name="T50" fmla="*/ 0 w 2875"/>
                <a:gd name="T51" fmla="*/ 132 h 2173"/>
                <a:gd name="T52" fmla="*/ 3 w 2875"/>
                <a:gd name="T53" fmla="*/ 102 h 2173"/>
                <a:gd name="T54" fmla="*/ 13 w 2875"/>
                <a:gd name="T55" fmla="*/ 74 h 2173"/>
                <a:gd name="T56" fmla="*/ 29 w 2875"/>
                <a:gd name="T57" fmla="*/ 50 h 2173"/>
                <a:gd name="T58" fmla="*/ 48 w 2875"/>
                <a:gd name="T59" fmla="*/ 29 h 2173"/>
                <a:gd name="T60" fmla="*/ 72 w 2875"/>
                <a:gd name="T61" fmla="*/ 13 h 2173"/>
                <a:gd name="T62" fmla="*/ 100 w 2875"/>
                <a:gd name="T63" fmla="*/ 4 h 2173"/>
                <a:gd name="T64" fmla="*/ 130 w 2875"/>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5" h="2173">
                  <a:moveTo>
                    <a:pt x="130" y="0"/>
                  </a:moveTo>
                  <a:lnTo>
                    <a:pt x="2744" y="0"/>
                  </a:lnTo>
                  <a:lnTo>
                    <a:pt x="2775" y="4"/>
                  </a:lnTo>
                  <a:lnTo>
                    <a:pt x="2801" y="13"/>
                  </a:lnTo>
                  <a:lnTo>
                    <a:pt x="2827" y="29"/>
                  </a:lnTo>
                  <a:lnTo>
                    <a:pt x="2846" y="50"/>
                  </a:lnTo>
                  <a:lnTo>
                    <a:pt x="2862" y="74"/>
                  </a:lnTo>
                  <a:lnTo>
                    <a:pt x="2871" y="102"/>
                  </a:lnTo>
                  <a:lnTo>
                    <a:pt x="2875" y="132"/>
                  </a:lnTo>
                  <a:lnTo>
                    <a:pt x="2875" y="2042"/>
                  </a:lnTo>
                  <a:lnTo>
                    <a:pt x="2871" y="2073"/>
                  </a:lnTo>
                  <a:lnTo>
                    <a:pt x="2862" y="2099"/>
                  </a:lnTo>
                  <a:lnTo>
                    <a:pt x="2846" y="2123"/>
                  </a:lnTo>
                  <a:lnTo>
                    <a:pt x="2827" y="2144"/>
                  </a:lnTo>
                  <a:lnTo>
                    <a:pt x="2801" y="2160"/>
                  </a:lnTo>
                  <a:lnTo>
                    <a:pt x="2775" y="2169"/>
                  </a:lnTo>
                  <a:lnTo>
                    <a:pt x="2744" y="2173"/>
                  </a:lnTo>
                  <a:lnTo>
                    <a:pt x="130" y="2173"/>
                  </a:lnTo>
                  <a:lnTo>
                    <a:pt x="100" y="2169"/>
                  </a:lnTo>
                  <a:lnTo>
                    <a:pt x="72" y="2160"/>
                  </a:lnTo>
                  <a:lnTo>
                    <a:pt x="48" y="2144"/>
                  </a:lnTo>
                  <a:lnTo>
                    <a:pt x="29" y="2123"/>
                  </a:lnTo>
                  <a:lnTo>
                    <a:pt x="13" y="2099"/>
                  </a:lnTo>
                  <a:lnTo>
                    <a:pt x="3" y="2073"/>
                  </a:lnTo>
                  <a:lnTo>
                    <a:pt x="0" y="2042"/>
                  </a:lnTo>
                  <a:lnTo>
                    <a:pt x="0" y="132"/>
                  </a:lnTo>
                  <a:lnTo>
                    <a:pt x="3" y="102"/>
                  </a:lnTo>
                  <a:lnTo>
                    <a:pt x="13" y="74"/>
                  </a:lnTo>
                  <a:lnTo>
                    <a:pt x="29" y="50"/>
                  </a:lnTo>
                  <a:lnTo>
                    <a:pt x="48" y="29"/>
                  </a:lnTo>
                  <a:lnTo>
                    <a:pt x="72" y="13"/>
                  </a:lnTo>
                  <a:lnTo>
                    <a:pt x="100" y="4"/>
                  </a:lnTo>
                  <a:lnTo>
                    <a:pt x="13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p:nvSpPr>
          <p:spPr bwMode="auto">
            <a:xfrm>
              <a:off x="852" y="2007"/>
              <a:ext cx="523" cy="382"/>
            </a:xfrm>
            <a:custGeom>
              <a:avLst/>
              <a:gdLst>
                <a:gd name="T0" fmla="*/ 1608 w 2614"/>
                <a:gd name="T1" fmla="*/ 1507 h 1910"/>
                <a:gd name="T2" fmla="*/ 1497 w 2614"/>
                <a:gd name="T3" fmla="*/ 1671 h 1910"/>
                <a:gd name="T4" fmla="*/ 1752 w 2614"/>
                <a:gd name="T5" fmla="*/ 1380 h 1910"/>
                <a:gd name="T6" fmla="*/ 1865 w 2614"/>
                <a:gd name="T7" fmla="*/ 1671 h 1910"/>
                <a:gd name="T8" fmla="*/ 1752 w 2614"/>
                <a:gd name="T9" fmla="*/ 1380 h 1910"/>
                <a:gd name="T10" fmla="*/ 2117 w 2614"/>
                <a:gd name="T11" fmla="*/ 1303 h 1910"/>
                <a:gd name="T12" fmla="*/ 2006 w 2614"/>
                <a:gd name="T13" fmla="*/ 1671 h 1910"/>
                <a:gd name="T14" fmla="*/ 1067 w 2614"/>
                <a:gd name="T15" fmla="*/ 1183 h 1910"/>
                <a:gd name="T16" fmla="*/ 2495 w 2614"/>
                <a:gd name="T17" fmla="*/ 1790 h 1910"/>
                <a:gd name="T18" fmla="*/ 1067 w 2614"/>
                <a:gd name="T19" fmla="*/ 1183 h 1910"/>
                <a:gd name="T20" fmla="*/ 506 w 2614"/>
                <a:gd name="T21" fmla="*/ 1168 h 1910"/>
                <a:gd name="T22" fmla="*/ 513 w 2614"/>
                <a:gd name="T23" fmla="*/ 1384 h 1910"/>
                <a:gd name="T24" fmla="*/ 731 w 2614"/>
                <a:gd name="T25" fmla="*/ 1423 h 1910"/>
                <a:gd name="T26" fmla="*/ 703 w 2614"/>
                <a:gd name="T27" fmla="*/ 1494 h 1910"/>
                <a:gd name="T28" fmla="*/ 651 w 2614"/>
                <a:gd name="T29" fmla="*/ 1550 h 1910"/>
                <a:gd name="T30" fmla="*/ 581 w 2614"/>
                <a:gd name="T31" fmla="*/ 1587 h 1910"/>
                <a:gd name="T32" fmla="*/ 497 w 2614"/>
                <a:gd name="T33" fmla="*/ 1600 h 1910"/>
                <a:gd name="T34" fmla="*/ 415 w 2614"/>
                <a:gd name="T35" fmla="*/ 1587 h 1910"/>
                <a:gd name="T36" fmla="*/ 344 w 2614"/>
                <a:gd name="T37" fmla="*/ 1550 h 1910"/>
                <a:gd name="T38" fmla="*/ 292 w 2614"/>
                <a:gd name="T39" fmla="*/ 1494 h 1910"/>
                <a:gd name="T40" fmla="*/ 264 w 2614"/>
                <a:gd name="T41" fmla="*/ 1423 h 1910"/>
                <a:gd name="T42" fmla="*/ 264 w 2614"/>
                <a:gd name="T43" fmla="*/ 1345 h 1910"/>
                <a:gd name="T44" fmla="*/ 292 w 2614"/>
                <a:gd name="T45" fmla="*/ 1275 h 1910"/>
                <a:gd name="T46" fmla="*/ 344 w 2614"/>
                <a:gd name="T47" fmla="*/ 1218 h 1910"/>
                <a:gd name="T48" fmla="*/ 415 w 2614"/>
                <a:gd name="T49" fmla="*/ 1181 h 1910"/>
                <a:gd name="T50" fmla="*/ 497 w 2614"/>
                <a:gd name="T51" fmla="*/ 1168 h 1910"/>
                <a:gd name="T52" fmla="*/ 628 w 2614"/>
                <a:gd name="T53" fmla="*/ 1080 h 1910"/>
                <a:gd name="T54" fmla="*/ 700 w 2614"/>
                <a:gd name="T55" fmla="*/ 1110 h 1910"/>
                <a:gd name="T56" fmla="*/ 757 w 2614"/>
                <a:gd name="T57" fmla="*/ 1157 h 1910"/>
                <a:gd name="T58" fmla="*/ 796 w 2614"/>
                <a:gd name="T59" fmla="*/ 1218 h 1910"/>
                <a:gd name="T60" fmla="*/ 809 w 2614"/>
                <a:gd name="T61" fmla="*/ 1291 h 1910"/>
                <a:gd name="T62" fmla="*/ 588 w 2614"/>
                <a:gd name="T63" fmla="*/ 1076 h 1910"/>
                <a:gd name="T64" fmla="*/ 786 w 2614"/>
                <a:gd name="T65" fmla="*/ 725 h 1910"/>
                <a:gd name="T66" fmla="*/ 283 w 2614"/>
                <a:gd name="T67" fmla="*/ 836 h 1910"/>
                <a:gd name="T68" fmla="*/ 283 w 2614"/>
                <a:gd name="T69" fmla="*/ 476 h 1910"/>
                <a:gd name="T70" fmla="*/ 786 w 2614"/>
                <a:gd name="T71" fmla="*/ 587 h 1910"/>
                <a:gd name="T72" fmla="*/ 283 w 2614"/>
                <a:gd name="T73" fmla="*/ 476 h 1910"/>
                <a:gd name="T74" fmla="*/ 786 w 2614"/>
                <a:gd name="T75" fmla="*/ 221 h 1910"/>
                <a:gd name="T76" fmla="*/ 283 w 2614"/>
                <a:gd name="T77" fmla="*/ 332 h 1910"/>
                <a:gd name="T78" fmla="*/ 1067 w 2614"/>
                <a:gd name="T79" fmla="*/ 112 h 1910"/>
                <a:gd name="T80" fmla="*/ 2495 w 2614"/>
                <a:gd name="T81" fmla="*/ 1068 h 1910"/>
                <a:gd name="T82" fmla="*/ 1067 w 2614"/>
                <a:gd name="T83" fmla="*/ 112 h 1910"/>
                <a:gd name="T84" fmla="*/ 120 w 2614"/>
                <a:gd name="T85" fmla="*/ 1766 h 1910"/>
                <a:gd name="T86" fmla="*/ 948 w 2614"/>
                <a:gd name="T87" fmla="*/ 106 h 1910"/>
                <a:gd name="T88" fmla="*/ 0 w 2614"/>
                <a:gd name="T89" fmla="*/ 0 h 1910"/>
                <a:gd name="T90" fmla="*/ 2614 w 2614"/>
                <a:gd name="T91" fmla="*/ 1910 h 1910"/>
                <a:gd name="T92" fmla="*/ 0 w 2614"/>
                <a:gd name="T93"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14" h="1910">
                  <a:moveTo>
                    <a:pt x="1497" y="1507"/>
                  </a:moveTo>
                  <a:lnTo>
                    <a:pt x="1608" y="1507"/>
                  </a:lnTo>
                  <a:lnTo>
                    <a:pt x="1608" y="1671"/>
                  </a:lnTo>
                  <a:lnTo>
                    <a:pt x="1497" y="1671"/>
                  </a:lnTo>
                  <a:lnTo>
                    <a:pt x="1497" y="1507"/>
                  </a:lnTo>
                  <a:close/>
                  <a:moveTo>
                    <a:pt x="1752" y="1380"/>
                  </a:moveTo>
                  <a:lnTo>
                    <a:pt x="1865" y="1380"/>
                  </a:lnTo>
                  <a:lnTo>
                    <a:pt x="1865" y="1671"/>
                  </a:lnTo>
                  <a:lnTo>
                    <a:pt x="1752" y="1671"/>
                  </a:lnTo>
                  <a:lnTo>
                    <a:pt x="1752" y="1380"/>
                  </a:lnTo>
                  <a:close/>
                  <a:moveTo>
                    <a:pt x="2006" y="1303"/>
                  </a:moveTo>
                  <a:lnTo>
                    <a:pt x="2117" y="1303"/>
                  </a:lnTo>
                  <a:lnTo>
                    <a:pt x="2117" y="1671"/>
                  </a:lnTo>
                  <a:lnTo>
                    <a:pt x="2006" y="1671"/>
                  </a:lnTo>
                  <a:lnTo>
                    <a:pt x="2006" y="1303"/>
                  </a:lnTo>
                  <a:close/>
                  <a:moveTo>
                    <a:pt x="1067" y="1183"/>
                  </a:moveTo>
                  <a:lnTo>
                    <a:pt x="1067" y="1790"/>
                  </a:lnTo>
                  <a:lnTo>
                    <a:pt x="2495" y="1790"/>
                  </a:lnTo>
                  <a:lnTo>
                    <a:pt x="2495" y="1183"/>
                  </a:lnTo>
                  <a:lnTo>
                    <a:pt x="1067" y="1183"/>
                  </a:lnTo>
                  <a:close/>
                  <a:moveTo>
                    <a:pt x="497" y="1168"/>
                  </a:moveTo>
                  <a:lnTo>
                    <a:pt x="506" y="1168"/>
                  </a:lnTo>
                  <a:lnTo>
                    <a:pt x="513" y="1169"/>
                  </a:lnTo>
                  <a:lnTo>
                    <a:pt x="513" y="1384"/>
                  </a:lnTo>
                  <a:lnTo>
                    <a:pt x="735" y="1384"/>
                  </a:lnTo>
                  <a:lnTo>
                    <a:pt x="731" y="1423"/>
                  </a:lnTo>
                  <a:lnTo>
                    <a:pt x="720" y="1460"/>
                  </a:lnTo>
                  <a:lnTo>
                    <a:pt x="703" y="1494"/>
                  </a:lnTo>
                  <a:lnTo>
                    <a:pt x="679" y="1524"/>
                  </a:lnTo>
                  <a:lnTo>
                    <a:pt x="651" y="1550"/>
                  </a:lnTo>
                  <a:lnTo>
                    <a:pt x="617" y="1571"/>
                  </a:lnTo>
                  <a:lnTo>
                    <a:pt x="581" y="1587"/>
                  </a:lnTo>
                  <a:lnTo>
                    <a:pt x="540" y="1597"/>
                  </a:lnTo>
                  <a:lnTo>
                    <a:pt x="497" y="1600"/>
                  </a:lnTo>
                  <a:lnTo>
                    <a:pt x="455" y="1597"/>
                  </a:lnTo>
                  <a:lnTo>
                    <a:pt x="415" y="1587"/>
                  </a:lnTo>
                  <a:lnTo>
                    <a:pt x="378" y="1571"/>
                  </a:lnTo>
                  <a:lnTo>
                    <a:pt x="344" y="1550"/>
                  </a:lnTo>
                  <a:lnTo>
                    <a:pt x="316" y="1524"/>
                  </a:lnTo>
                  <a:lnTo>
                    <a:pt x="292" y="1494"/>
                  </a:lnTo>
                  <a:lnTo>
                    <a:pt x="275" y="1460"/>
                  </a:lnTo>
                  <a:lnTo>
                    <a:pt x="264" y="1423"/>
                  </a:lnTo>
                  <a:lnTo>
                    <a:pt x="260" y="1384"/>
                  </a:lnTo>
                  <a:lnTo>
                    <a:pt x="264" y="1345"/>
                  </a:lnTo>
                  <a:lnTo>
                    <a:pt x="275" y="1308"/>
                  </a:lnTo>
                  <a:lnTo>
                    <a:pt x="292" y="1275"/>
                  </a:lnTo>
                  <a:lnTo>
                    <a:pt x="316" y="1245"/>
                  </a:lnTo>
                  <a:lnTo>
                    <a:pt x="344" y="1218"/>
                  </a:lnTo>
                  <a:lnTo>
                    <a:pt x="378" y="1197"/>
                  </a:lnTo>
                  <a:lnTo>
                    <a:pt x="415" y="1181"/>
                  </a:lnTo>
                  <a:lnTo>
                    <a:pt x="455" y="1171"/>
                  </a:lnTo>
                  <a:lnTo>
                    <a:pt x="497" y="1168"/>
                  </a:lnTo>
                  <a:close/>
                  <a:moveTo>
                    <a:pt x="588" y="1076"/>
                  </a:moveTo>
                  <a:lnTo>
                    <a:pt x="628" y="1080"/>
                  </a:lnTo>
                  <a:lnTo>
                    <a:pt x="665" y="1093"/>
                  </a:lnTo>
                  <a:lnTo>
                    <a:pt x="700" y="1110"/>
                  </a:lnTo>
                  <a:lnTo>
                    <a:pt x="731" y="1130"/>
                  </a:lnTo>
                  <a:lnTo>
                    <a:pt x="757" y="1157"/>
                  </a:lnTo>
                  <a:lnTo>
                    <a:pt x="779" y="1186"/>
                  </a:lnTo>
                  <a:lnTo>
                    <a:pt x="796" y="1218"/>
                  </a:lnTo>
                  <a:lnTo>
                    <a:pt x="806" y="1253"/>
                  </a:lnTo>
                  <a:lnTo>
                    <a:pt x="809" y="1291"/>
                  </a:lnTo>
                  <a:lnTo>
                    <a:pt x="588" y="1291"/>
                  </a:lnTo>
                  <a:lnTo>
                    <a:pt x="588" y="1076"/>
                  </a:lnTo>
                  <a:close/>
                  <a:moveTo>
                    <a:pt x="283" y="725"/>
                  </a:moveTo>
                  <a:lnTo>
                    <a:pt x="786" y="725"/>
                  </a:lnTo>
                  <a:lnTo>
                    <a:pt x="786" y="836"/>
                  </a:lnTo>
                  <a:lnTo>
                    <a:pt x="283" y="836"/>
                  </a:lnTo>
                  <a:lnTo>
                    <a:pt x="283" y="725"/>
                  </a:lnTo>
                  <a:close/>
                  <a:moveTo>
                    <a:pt x="283" y="476"/>
                  </a:moveTo>
                  <a:lnTo>
                    <a:pt x="786" y="476"/>
                  </a:lnTo>
                  <a:lnTo>
                    <a:pt x="786" y="587"/>
                  </a:lnTo>
                  <a:lnTo>
                    <a:pt x="283" y="587"/>
                  </a:lnTo>
                  <a:lnTo>
                    <a:pt x="283" y="476"/>
                  </a:lnTo>
                  <a:close/>
                  <a:moveTo>
                    <a:pt x="283" y="221"/>
                  </a:moveTo>
                  <a:lnTo>
                    <a:pt x="786" y="221"/>
                  </a:lnTo>
                  <a:lnTo>
                    <a:pt x="786" y="332"/>
                  </a:lnTo>
                  <a:lnTo>
                    <a:pt x="283" y="332"/>
                  </a:lnTo>
                  <a:lnTo>
                    <a:pt x="283" y="221"/>
                  </a:lnTo>
                  <a:close/>
                  <a:moveTo>
                    <a:pt x="1067" y="112"/>
                  </a:moveTo>
                  <a:lnTo>
                    <a:pt x="1067" y="1068"/>
                  </a:lnTo>
                  <a:lnTo>
                    <a:pt x="2495" y="1068"/>
                  </a:lnTo>
                  <a:lnTo>
                    <a:pt x="2495" y="112"/>
                  </a:lnTo>
                  <a:lnTo>
                    <a:pt x="1067" y="112"/>
                  </a:lnTo>
                  <a:close/>
                  <a:moveTo>
                    <a:pt x="120" y="106"/>
                  </a:moveTo>
                  <a:lnTo>
                    <a:pt x="120" y="1766"/>
                  </a:lnTo>
                  <a:lnTo>
                    <a:pt x="948" y="1766"/>
                  </a:lnTo>
                  <a:lnTo>
                    <a:pt x="948" y="106"/>
                  </a:lnTo>
                  <a:lnTo>
                    <a:pt x="120" y="106"/>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2"/>
            <p:cNvSpPr>
              <a:spLocks noChangeArrowheads="1"/>
            </p:cNvSpPr>
            <p:nvPr/>
          </p:nvSpPr>
          <p:spPr bwMode="auto">
            <a:xfrm>
              <a:off x="1089" y="2053"/>
              <a:ext cx="238" cy="14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p:cNvSpPr>
            <p:nvPr/>
          </p:nvSpPr>
          <p:spPr bwMode="auto">
            <a:xfrm>
              <a:off x="1089" y="2053"/>
              <a:ext cx="238" cy="143"/>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p:nvSpPr>
          <p:spPr bwMode="auto">
            <a:xfrm>
              <a:off x="1089" y="2053"/>
              <a:ext cx="238" cy="143"/>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p:cNvSpPr>
            <p:nvPr/>
          </p:nvSpPr>
          <p:spPr bwMode="auto">
            <a:xfrm>
              <a:off x="1089" y="2122"/>
              <a:ext cx="79" cy="74"/>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p:nvSpPr>
          <p:spPr bwMode="auto">
            <a:xfrm>
              <a:off x="1089" y="2153"/>
              <a:ext cx="59" cy="43"/>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p:nvSpPr>
          <p:spPr bwMode="auto">
            <a:xfrm>
              <a:off x="1102" y="2061"/>
              <a:ext cx="196" cy="116"/>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20"/>
          <p:cNvSpPr txBox="1">
            <a:spLocks noChangeArrowheads="1"/>
          </p:cNvSpPr>
          <p:nvPr/>
        </p:nvSpPr>
        <p:spPr bwMode="auto">
          <a:xfrm>
            <a:off x="1685698" y="1426585"/>
            <a:ext cx="1439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ArcGIS Pro</a:t>
            </a:r>
            <a:endParaRPr lang="en-US" altLang="en-US" sz="1400" b="1" dirty="0">
              <a:solidFill>
                <a:schemeClr val="tx1">
                  <a:lumMod val="75000"/>
                  <a:lumOff val="25000"/>
                </a:schemeClr>
              </a:solidFill>
            </a:endParaRPr>
          </a:p>
        </p:txBody>
      </p:sp>
      <p:grpSp>
        <p:nvGrpSpPr>
          <p:cNvPr id="63" name="Group 62"/>
          <p:cNvGrpSpPr/>
          <p:nvPr/>
        </p:nvGrpSpPr>
        <p:grpSpPr>
          <a:xfrm>
            <a:off x="3118525" y="1426585"/>
            <a:ext cx="865934" cy="739160"/>
            <a:chOff x="2971050" y="4323538"/>
            <a:chExt cx="679160" cy="557798"/>
          </a:xfrm>
        </p:grpSpPr>
        <p:sp useBgFill="1">
          <p:nvSpPr>
            <p:cNvPr id="64" name="Freeform 27"/>
            <p:cNvSpPr>
              <a:spLocks/>
            </p:cNvSpPr>
            <p:nvPr/>
          </p:nvSpPr>
          <p:spPr bwMode="auto">
            <a:xfrm>
              <a:off x="2971050" y="432353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8"/>
            <p:cNvSpPr>
              <a:spLocks noEditPoints="1"/>
            </p:cNvSpPr>
            <p:nvPr/>
          </p:nvSpPr>
          <p:spPr bwMode="auto">
            <a:xfrm>
              <a:off x="2999057" y="451141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9"/>
            <p:cNvSpPr>
              <a:spLocks noEditPoints="1"/>
            </p:cNvSpPr>
            <p:nvPr/>
          </p:nvSpPr>
          <p:spPr bwMode="auto">
            <a:xfrm>
              <a:off x="3090078" y="435154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4E58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TextBox 20"/>
          <p:cNvSpPr txBox="1">
            <a:spLocks noChangeArrowheads="1"/>
          </p:cNvSpPr>
          <p:nvPr/>
        </p:nvSpPr>
        <p:spPr bwMode="auto">
          <a:xfrm>
            <a:off x="9226915" y="4294559"/>
            <a:ext cx="12347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Explorer</a:t>
            </a:r>
            <a:endParaRPr lang="en-US" altLang="en-US" sz="1400" b="1" dirty="0">
              <a:solidFill>
                <a:schemeClr val="tx1">
                  <a:lumMod val="75000"/>
                  <a:lumOff val="25000"/>
                </a:schemeClr>
              </a:solidFill>
            </a:endParaRPr>
          </a:p>
        </p:txBody>
      </p:sp>
      <p:grpSp>
        <p:nvGrpSpPr>
          <p:cNvPr id="68" name="Group 67"/>
          <p:cNvGrpSpPr/>
          <p:nvPr/>
        </p:nvGrpSpPr>
        <p:grpSpPr>
          <a:xfrm>
            <a:off x="8597440" y="4149080"/>
            <a:ext cx="601147" cy="962617"/>
            <a:chOff x="3393854" y="5182132"/>
            <a:chExt cx="601147" cy="962617"/>
          </a:xfrm>
        </p:grpSpPr>
        <p:grpSp>
          <p:nvGrpSpPr>
            <p:cNvPr id="69" name="Group 68"/>
            <p:cNvGrpSpPr>
              <a:grpSpLocks noChangeAspect="1"/>
            </p:cNvGrpSpPr>
            <p:nvPr/>
          </p:nvGrpSpPr>
          <p:grpSpPr>
            <a:xfrm>
              <a:off x="3393854" y="5182132"/>
              <a:ext cx="601147" cy="962617"/>
              <a:chOff x="1307548" y="5067849"/>
              <a:chExt cx="357084" cy="571802"/>
            </a:xfrm>
          </p:grpSpPr>
          <p:sp useBgFill="1">
            <p:nvSpPr>
              <p:cNvPr id="71"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14"/>
              <p:cNvSpPr>
                <a:spLocks/>
              </p:cNvSpPr>
              <p:nvPr/>
            </p:nvSpPr>
            <p:spPr bwMode="auto">
              <a:xfrm>
                <a:off x="1349166" y="5116869"/>
                <a:ext cx="273249" cy="406672"/>
              </a:xfrm>
              <a:prstGeom prst="rect">
                <a:avLst/>
              </a:prstGeom>
              <a:solidFill>
                <a:srgbClr val="32A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70" name="Picture 69"/>
            <p:cNvPicPr>
              <a:picLocks noChangeAspect="1"/>
            </p:cNvPicPr>
            <p:nvPr/>
          </p:nvPicPr>
          <p:blipFill rotWithShape="1">
            <a:blip r:embed="rId3"/>
            <a:srcRect l="70816" t="1357" b="378"/>
            <a:stretch/>
          </p:blipFill>
          <p:spPr>
            <a:xfrm>
              <a:off x="3516202" y="5362735"/>
              <a:ext cx="360000" cy="357985"/>
            </a:xfrm>
            <a:prstGeom prst="roundRect">
              <a:avLst/>
            </a:prstGeom>
          </p:spPr>
        </p:pic>
      </p:grpSp>
      <p:sp>
        <p:nvSpPr>
          <p:cNvPr id="74" name="Right Arrow 73"/>
          <p:cNvSpPr/>
          <p:nvPr/>
        </p:nvSpPr>
        <p:spPr bwMode="auto">
          <a:xfrm rot="11495351" flipH="1">
            <a:off x="6295047" y="3131758"/>
            <a:ext cx="2463550"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75" name="Group 4"/>
          <p:cNvGrpSpPr>
            <a:grpSpLocks noChangeAspect="1"/>
          </p:cNvGrpSpPr>
          <p:nvPr/>
        </p:nvGrpSpPr>
        <p:grpSpPr bwMode="auto">
          <a:xfrm>
            <a:off x="7574727" y="5949853"/>
            <a:ext cx="965108" cy="719507"/>
            <a:chOff x="2329" y="3385"/>
            <a:chExt cx="558" cy="416"/>
          </a:xfrm>
        </p:grpSpPr>
        <p:sp useBgFill="1">
          <p:nvSpPr>
            <p:cNvPr id="76" name="Rectangle 6"/>
            <p:cNvSpPr>
              <a:spLocks noChangeArrowheads="1"/>
            </p:cNvSpPr>
            <p:nvPr/>
          </p:nvSpPr>
          <p:spPr bwMode="auto">
            <a:xfrm>
              <a:off x="2329" y="3385"/>
              <a:ext cx="558" cy="416"/>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7"/>
            <p:cNvSpPr>
              <a:spLocks noChangeArrowheads="1"/>
            </p:cNvSpPr>
            <p:nvPr/>
          </p:nvSpPr>
          <p:spPr bwMode="auto">
            <a:xfrm>
              <a:off x="2353" y="3409"/>
              <a:ext cx="510" cy="368"/>
            </a:xfrm>
            <a:prstGeom prst="rect">
              <a:avLst/>
            </a:prstGeom>
            <a:solidFill>
              <a:srgbClr val="7F7F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8"/>
            <p:cNvSpPr>
              <a:spLocks noChangeArrowheads="1"/>
            </p:cNvSpPr>
            <p:nvPr/>
          </p:nvSpPr>
          <p:spPr bwMode="auto">
            <a:xfrm>
              <a:off x="2377" y="3515"/>
              <a:ext cx="462" cy="238"/>
            </a:xfrm>
            <a:prstGeom prst="rect">
              <a:avLst/>
            </a:prstGeom>
            <a:solidFill>
              <a:srgbClr val="00BAF2"/>
            </a:solidFill>
            <a:ln w="0">
              <a:solidFill>
                <a:srgbClr val="00BA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9"/>
            <p:cNvSpPr>
              <a:spLocks noChangeArrowheads="1"/>
            </p:cNvSpPr>
            <p:nvPr/>
          </p:nvSpPr>
          <p:spPr bwMode="auto">
            <a:xfrm>
              <a:off x="2374" y="3435"/>
              <a:ext cx="462" cy="48"/>
            </a:xfrm>
            <a:prstGeom prst="rect">
              <a:avLst/>
            </a:prstGeom>
            <a:solidFill>
              <a:srgbClr val="1464A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0"/>
            <p:cNvSpPr>
              <a:spLocks/>
            </p:cNvSpPr>
            <p:nvPr/>
          </p:nvSpPr>
          <p:spPr bwMode="auto">
            <a:xfrm>
              <a:off x="2432" y="3516"/>
              <a:ext cx="407" cy="237"/>
            </a:xfrm>
            <a:custGeom>
              <a:avLst/>
              <a:gdLst>
                <a:gd name="T0" fmla="*/ 2035 w 2035"/>
                <a:gd name="T1" fmla="*/ 421 h 1188"/>
                <a:gd name="T2" fmla="*/ 1945 w 2035"/>
                <a:gd name="T3" fmla="*/ 436 h 1188"/>
                <a:gd name="T4" fmla="*/ 1888 w 2035"/>
                <a:gd name="T5" fmla="*/ 475 h 1188"/>
                <a:gd name="T6" fmla="*/ 1858 w 2035"/>
                <a:gd name="T7" fmla="*/ 526 h 1188"/>
                <a:gd name="T8" fmla="*/ 1845 w 2035"/>
                <a:gd name="T9" fmla="*/ 575 h 1188"/>
                <a:gd name="T10" fmla="*/ 1840 w 2035"/>
                <a:gd name="T11" fmla="*/ 604 h 1188"/>
                <a:gd name="T12" fmla="*/ 1828 w 2035"/>
                <a:gd name="T13" fmla="*/ 616 h 1188"/>
                <a:gd name="T14" fmla="*/ 1801 w 2035"/>
                <a:gd name="T15" fmla="*/ 641 h 1188"/>
                <a:gd name="T16" fmla="*/ 1783 w 2035"/>
                <a:gd name="T17" fmla="*/ 657 h 1188"/>
                <a:gd name="T18" fmla="*/ 1741 w 2035"/>
                <a:gd name="T19" fmla="*/ 680 h 1188"/>
                <a:gd name="T20" fmla="*/ 1717 w 2035"/>
                <a:gd name="T21" fmla="*/ 682 h 1188"/>
                <a:gd name="T22" fmla="*/ 1702 w 2035"/>
                <a:gd name="T23" fmla="*/ 744 h 1188"/>
                <a:gd name="T24" fmla="*/ 1669 w 2035"/>
                <a:gd name="T25" fmla="*/ 799 h 1188"/>
                <a:gd name="T26" fmla="*/ 1639 w 2035"/>
                <a:gd name="T27" fmla="*/ 837 h 1188"/>
                <a:gd name="T28" fmla="*/ 1625 w 2035"/>
                <a:gd name="T29" fmla="*/ 854 h 1188"/>
                <a:gd name="T30" fmla="*/ 1601 w 2035"/>
                <a:gd name="T31" fmla="*/ 896 h 1188"/>
                <a:gd name="T32" fmla="*/ 1581 w 2035"/>
                <a:gd name="T33" fmla="*/ 941 h 1188"/>
                <a:gd name="T34" fmla="*/ 1528 w 2035"/>
                <a:gd name="T35" fmla="*/ 993 h 1188"/>
                <a:gd name="T36" fmla="*/ 1463 w 2035"/>
                <a:gd name="T37" fmla="*/ 1021 h 1188"/>
                <a:gd name="T38" fmla="*/ 1426 w 2035"/>
                <a:gd name="T39" fmla="*/ 1021 h 1188"/>
                <a:gd name="T40" fmla="*/ 1390 w 2035"/>
                <a:gd name="T41" fmla="*/ 1009 h 1188"/>
                <a:gd name="T42" fmla="*/ 1353 w 2035"/>
                <a:gd name="T43" fmla="*/ 1001 h 1188"/>
                <a:gd name="T44" fmla="*/ 1299 w 2035"/>
                <a:gd name="T45" fmla="*/ 977 h 1188"/>
                <a:gd name="T46" fmla="*/ 1264 w 2035"/>
                <a:gd name="T47" fmla="*/ 923 h 1188"/>
                <a:gd name="T48" fmla="*/ 1247 w 2035"/>
                <a:gd name="T49" fmla="*/ 872 h 1188"/>
                <a:gd name="T50" fmla="*/ 1194 w 2035"/>
                <a:gd name="T51" fmla="*/ 860 h 1188"/>
                <a:gd name="T52" fmla="*/ 1151 w 2035"/>
                <a:gd name="T53" fmla="*/ 862 h 1188"/>
                <a:gd name="T54" fmla="*/ 1095 w 2035"/>
                <a:gd name="T55" fmla="*/ 885 h 1188"/>
                <a:gd name="T56" fmla="*/ 1084 w 2035"/>
                <a:gd name="T57" fmla="*/ 887 h 1188"/>
                <a:gd name="T58" fmla="*/ 1026 w 2035"/>
                <a:gd name="T59" fmla="*/ 866 h 1188"/>
                <a:gd name="T60" fmla="*/ 997 w 2035"/>
                <a:gd name="T61" fmla="*/ 821 h 1188"/>
                <a:gd name="T62" fmla="*/ 985 w 2035"/>
                <a:gd name="T63" fmla="*/ 775 h 1188"/>
                <a:gd name="T64" fmla="*/ 979 w 2035"/>
                <a:gd name="T65" fmla="*/ 761 h 1188"/>
                <a:gd name="T66" fmla="*/ 968 w 2035"/>
                <a:gd name="T67" fmla="*/ 758 h 1188"/>
                <a:gd name="T68" fmla="*/ 952 w 2035"/>
                <a:gd name="T69" fmla="*/ 755 h 1188"/>
                <a:gd name="T70" fmla="*/ 929 w 2035"/>
                <a:gd name="T71" fmla="*/ 744 h 1188"/>
                <a:gd name="T72" fmla="*/ 881 w 2035"/>
                <a:gd name="T73" fmla="*/ 712 h 1188"/>
                <a:gd name="T74" fmla="*/ 835 w 2035"/>
                <a:gd name="T75" fmla="*/ 664 h 1188"/>
                <a:gd name="T76" fmla="*/ 817 w 2035"/>
                <a:gd name="T77" fmla="*/ 637 h 1188"/>
                <a:gd name="T78" fmla="*/ 770 w 2035"/>
                <a:gd name="T79" fmla="*/ 591 h 1188"/>
                <a:gd name="T80" fmla="*/ 725 w 2035"/>
                <a:gd name="T81" fmla="*/ 573 h 1188"/>
                <a:gd name="T82" fmla="*/ 715 w 2035"/>
                <a:gd name="T83" fmla="*/ 587 h 1188"/>
                <a:gd name="T84" fmla="*/ 767 w 2035"/>
                <a:gd name="T85" fmla="*/ 631 h 1188"/>
                <a:gd name="T86" fmla="*/ 792 w 2035"/>
                <a:gd name="T87" fmla="*/ 695 h 1188"/>
                <a:gd name="T88" fmla="*/ 812 w 2035"/>
                <a:gd name="T89" fmla="*/ 727 h 1188"/>
                <a:gd name="T90" fmla="*/ 818 w 2035"/>
                <a:gd name="T91" fmla="*/ 768 h 1188"/>
                <a:gd name="T92" fmla="*/ 830 w 2035"/>
                <a:gd name="T93" fmla="*/ 807 h 1188"/>
                <a:gd name="T94" fmla="*/ 833 w 2035"/>
                <a:gd name="T95" fmla="*/ 865 h 1188"/>
                <a:gd name="T96" fmla="*/ 818 w 2035"/>
                <a:gd name="T97" fmla="*/ 924 h 1188"/>
                <a:gd name="T98" fmla="*/ 824 w 2035"/>
                <a:gd name="T99" fmla="*/ 964 h 1188"/>
                <a:gd name="T100" fmla="*/ 827 w 2035"/>
                <a:gd name="T101" fmla="*/ 999 h 1188"/>
                <a:gd name="T102" fmla="*/ 841 w 2035"/>
                <a:gd name="T103" fmla="*/ 1024 h 1188"/>
                <a:gd name="T104" fmla="*/ 887 w 2035"/>
                <a:gd name="T105" fmla="*/ 1057 h 1188"/>
                <a:gd name="T106" fmla="*/ 923 w 2035"/>
                <a:gd name="T107" fmla="*/ 1093 h 1188"/>
                <a:gd name="T108" fmla="*/ 967 w 2035"/>
                <a:gd name="T109" fmla="*/ 1140 h 1188"/>
                <a:gd name="T110" fmla="*/ 995 w 2035"/>
                <a:gd name="T111" fmla="*/ 1179 h 1188"/>
                <a:gd name="T112" fmla="*/ 0 w 2035"/>
                <a:gd name="T113"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35" h="1188">
                  <a:moveTo>
                    <a:pt x="0" y="0"/>
                  </a:moveTo>
                  <a:lnTo>
                    <a:pt x="2035" y="0"/>
                  </a:lnTo>
                  <a:lnTo>
                    <a:pt x="2035" y="421"/>
                  </a:lnTo>
                  <a:lnTo>
                    <a:pt x="2001" y="422"/>
                  </a:lnTo>
                  <a:lnTo>
                    <a:pt x="1970" y="427"/>
                  </a:lnTo>
                  <a:lnTo>
                    <a:pt x="1945" y="436"/>
                  </a:lnTo>
                  <a:lnTo>
                    <a:pt x="1922" y="446"/>
                  </a:lnTo>
                  <a:lnTo>
                    <a:pt x="1904" y="460"/>
                  </a:lnTo>
                  <a:lnTo>
                    <a:pt x="1888" y="475"/>
                  </a:lnTo>
                  <a:lnTo>
                    <a:pt x="1876" y="491"/>
                  </a:lnTo>
                  <a:lnTo>
                    <a:pt x="1867" y="509"/>
                  </a:lnTo>
                  <a:lnTo>
                    <a:pt x="1858" y="526"/>
                  </a:lnTo>
                  <a:lnTo>
                    <a:pt x="1852" y="543"/>
                  </a:lnTo>
                  <a:lnTo>
                    <a:pt x="1848" y="560"/>
                  </a:lnTo>
                  <a:lnTo>
                    <a:pt x="1845" y="575"/>
                  </a:lnTo>
                  <a:lnTo>
                    <a:pt x="1844" y="587"/>
                  </a:lnTo>
                  <a:lnTo>
                    <a:pt x="1841" y="596"/>
                  </a:lnTo>
                  <a:lnTo>
                    <a:pt x="1840" y="604"/>
                  </a:lnTo>
                  <a:lnTo>
                    <a:pt x="1839" y="607"/>
                  </a:lnTo>
                  <a:lnTo>
                    <a:pt x="1835" y="610"/>
                  </a:lnTo>
                  <a:lnTo>
                    <a:pt x="1828" y="616"/>
                  </a:lnTo>
                  <a:lnTo>
                    <a:pt x="1819" y="624"/>
                  </a:lnTo>
                  <a:lnTo>
                    <a:pt x="1810" y="633"/>
                  </a:lnTo>
                  <a:lnTo>
                    <a:pt x="1801" y="641"/>
                  </a:lnTo>
                  <a:lnTo>
                    <a:pt x="1794" y="646"/>
                  </a:lnTo>
                  <a:lnTo>
                    <a:pt x="1790" y="650"/>
                  </a:lnTo>
                  <a:lnTo>
                    <a:pt x="1783" y="657"/>
                  </a:lnTo>
                  <a:lnTo>
                    <a:pt x="1772" y="665"/>
                  </a:lnTo>
                  <a:lnTo>
                    <a:pt x="1759" y="674"/>
                  </a:lnTo>
                  <a:lnTo>
                    <a:pt x="1741" y="680"/>
                  </a:lnTo>
                  <a:lnTo>
                    <a:pt x="1720" y="682"/>
                  </a:lnTo>
                  <a:lnTo>
                    <a:pt x="1719" y="682"/>
                  </a:lnTo>
                  <a:lnTo>
                    <a:pt x="1717" y="682"/>
                  </a:lnTo>
                  <a:lnTo>
                    <a:pt x="1715" y="703"/>
                  </a:lnTo>
                  <a:lnTo>
                    <a:pt x="1711" y="723"/>
                  </a:lnTo>
                  <a:lnTo>
                    <a:pt x="1702" y="744"/>
                  </a:lnTo>
                  <a:lnTo>
                    <a:pt x="1692" y="763"/>
                  </a:lnTo>
                  <a:lnTo>
                    <a:pt x="1682" y="783"/>
                  </a:lnTo>
                  <a:lnTo>
                    <a:pt x="1669" y="799"/>
                  </a:lnTo>
                  <a:lnTo>
                    <a:pt x="1657" y="815"/>
                  </a:lnTo>
                  <a:lnTo>
                    <a:pt x="1648" y="827"/>
                  </a:lnTo>
                  <a:lnTo>
                    <a:pt x="1639" y="837"/>
                  </a:lnTo>
                  <a:lnTo>
                    <a:pt x="1633" y="843"/>
                  </a:lnTo>
                  <a:lnTo>
                    <a:pt x="1631" y="845"/>
                  </a:lnTo>
                  <a:lnTo>
                    <a:pt x="1625" y="854"/>
                  </a:lnTo>
                  <a:lnTo>
                    <a:pt x="1617" y="866"/>
                  </a:lnTo>
                  <a:lnTo>
                    <a:pt x="1609" y="882"/>
                  </a:lnTo>
                  <a:lnTo>
                    <a:pt x="1601" y="896"/>
                  </a:lnTo>
                  <a:lnTo>
                    <a:pt x="1593" y="911"/>
                  </a:lnTo>
                  <a:lnTo>
                    <a:pt x="1590" y="920"/>
                  </a:lnTo>
                  <a:lnTo>
                    <a:pt x="1581" y="941"/>
                  </a:lnTo>
                  <a:lnTo>
                    <a:pt x="1567" y="960"/>
                  </a:lnTo>
                  <a:lnTo>
                    <a:pt x="1549" y="977"/>
                  </a:lnTo>
                  <a:lnTo>
                    <a:pt x="1528" y="993"/>
                  </a:lnTo>
                  <a:lnTo>
                    <a:pt x="1506" y="1005"/>
                  </a:lnTo>
                  <a:lnTo>
                    <a:pt x="1483" y="1015"/>
                  </a:lnTo>
                  <a:lnTo>
                    <a:pt x="1463" y="1021"/>
                  </a:lnTo>
                  <a:lnTo>
                    <a:pt x="1443" y="1023"/>
                  </a:lnTo>
                  <a:lnTo>
                    <a:pt x="1443" y="1023"/>
                  </a:lnTo>
                  <a:lnTo>
                    <a:pt x="1426" y="1021"/>
                  </a:lnTo>
                  <a:lnTo>
                    <a:pt x="1411" y="1017"/>
                  </a:lnTo>
                  <a:lnTo>
                    <a:pt x="1396" y="1009"/>
                  </a:lnTo>
                  <a:lnTo>
                    <a:pt x="1390" y="1009"/>
                  </a:lnTo>
                  <a:lnTo>
                    <a:pt x="1384" y="1007"/>
                  </a:lnTo>
                  <a:lnTo>
                    <a:pt x="1370" y="1005"/>
                  </a:lnTo>
                  <a:lnTo>
                    <a:pt x="1353" y="1001"/>
                  </a:lnTo>
                  <a:lnTo>
                    <a:pt x="1335" y="997"/>
                  </a:lnTo>
                  <a:lnTo>
                    <a:pt x="1316" y="988"/>
                  </a:lnTo>
                  <a:lnTo>
                    <a:pt x="1299" y="977"/>
                  </a:lnTo>
                  <a:lnTo>
                    <a:pt x="1285" y="961"/>
                  </a:lnTo>
                  <a:lnTo>
                    <a:pt x="1273" y="942"/>
                  </a:lnTo>
                  <a:lnTo>
                    <a:pt x="1264" y="923"/>
                  </a:lnTo>
                  <a:lnTo>
                    <a:pt x="1257" y="901"/>
                  </a:lnTo>
                  <a:lnTo>
                    <a:pt x="1252" y="885"/>
                  </a:lnTo>
                  <a:lnTo>
                    <a:pt x="1247" y="872"/>
                  </a:lnTo>
                  <a:lnTo>
                    <a:pt x="1234" y="868"/>
                  </a:lnTo>
                  <a:lnTo>
                    <a:pt x="1221" y="866"/>
                  </a:lnTo>
                  <a:lnTo>
                    <a:pt x="1194" y="860"/>
                  </a:lnTo>
                  <a:lnTo>
                    <a:pt x="1166" y="851"/>
                  </a:lnTo>
                  <a:lnTo>
                    <a:pt x="1164" y="853"/>
                  </a:lnTo>
                  <a:lnTo>
                    <a:pt x="1151" y="862"/>
                  </a:lnTo>
                  <a:lnTo>
                    <a:pt x="1135" y="872"/>
                  </a:lnTo>
                  <a:lnTo>
                    <a:pt x="1116" y="880"/>
                  </a:lnTo>
                  <a:lnTo>
                    <a:pt x="1095" y="885"/>
                  </a:lnTo>
                  <a:lnTo>
                    <a:pt x="1091" y="885"/>
                  </a:lnTo>
                  <a:lnTo>
                    <a:pt x="1088" y="887"/>
                  </a:lnTo>
                  <a:lnTo>
                    <a:pt x="1084" y="887"/>
                  </a:lnTo>
                  <a:lnTo>
                    <a:pt x="1061" y="884"/>
                  </a:lnTo>
                  <a:lnTo>
                    <a:pt x="1042" y="877"/>
                  </a:lnTo>
                  <a:lnTo>
                    <a:pt x="1026" y="866"/>
                  </a:lnTo>
                  <a:lnTo>
                    <a:pt x="1014" y="853"/>
                  </a:lnTo>
                  <a:lnTo>
                    <a:pt x="1004" y="837"/>
                  </a:lnTo>
                  <a:lnTo>
                    <a:pt x="997" y="821"/>
                  </a:lnTo>
                  <a:lnTo>
                    <a:pt x="991" y="805"/>
                  </a:lnTo>
                  <a:lnTo>
                    <a:pt x="987" y="790"/>
                  </a:lnTo>
                  <a:lnTo>
                    <a:pt x="985" y="775"/>
                  </a:lnTo>
                  <a:lnTo>
                    <a:pt x="984" y="764"/>
                  </a:lnTo>
                  <a:lnTo>
                    <a:pt x="984" y="762"/>
                  </a:lnTo>
                  <a:lnTo>
                    <a:pt x="979" y="761"/>
                  </a:lnTo>
                  <a:lnTo>
                    <a:pt x="974" y="761"/>
                  </a:lnTo>
                  <a:lnTo>
                    <a:pt x="971" y="760"/>
                  </a:lnTo>
                  <a:lnTo>
                    <a:pt x="968" y="758"/>
                  </a:lnTo>
                  <a:lnTo>
                    <a:pt x="962" y="757"/>
                  </a:lnTo>
                  <a:lnTo>
                    <a:pt x="956" y="756"/>
                  </a:lnTo>
                  <a:lnTo>
                    <a:pt x="952" y="755"/>
                  </a:lnTo>
                  <a:lnTo>
                    <a:pt x="950" y="754"/>
                  </a:lnTo>
                  <a:lnTo>
                    <a:pt x="942" y="750"/>
                  </a:lnTo>
                  <a:lnTo>
                    <a:pt x="929" y="744"/>
                  </a:lnTo>
                  <a:lnTo>
                    <a:pt x="915" y="735"/>
                  </a:lnTo>
                  <a:lnTo>
                    <a:pt x="898" y="724"/>
                  </a:lnTo>
                  <a:lnTo>
                    <a:pt x="881" y="712"/>
                  </a:lnTo>
                  <a:lnTo>
                    <a:pt x="864" y="698"/>
                  </a:lnTo>
                  <a:lnTo>
                    <a:pt x="848" y="681"/>
                  </a:lnTo>
                  <a:lnTo>
                    <a:pt x="835" y="664"/>
                  </a:lnTo>
                  <a:lnTo>
                    <a:pt x="825" y="643"/>
                  </a:lnTo>
                  <a:lnTo>
                    <a:pt x="822" y="640"/>
                  </a:lnTo>
                  <a:lnTo>
                    <a:pt x="817" y="637"/>
                  </a:lnTo>
                  <a:lnTo>
                    <a:pt x="801" y="625"/>
                  </a:lnTo>
                  <a:lnTo>
                    <a:pt x="784" y="611"/>
                  </a:lnTo>
                  <a:lnTo>
                    <a:pt x="770" y="591"/>
                  </a:lnTo>
                  <a:lnTo>
                    <a:pt x="757" y="585"/>
                  </a:lnTo>
                  <a:lnTo>
                    <a:pt x="740" y="579"/>
                  </a:lnTo>
                  <a:lnTo>
                    <a:pt x="725" y="573"/>
                  </a:lnTo>
                  <a:lnTo>
                    <a:pt x="699" y="562"/>
                  </a:lnTo>
                  <a:lnTo>
                    <a:pt x="707" y="576"/>
                  </a:lnTo>
                  <a:lnTo>
                    <a:pt x="715" y="587"/>
                  </a:lnTo>
                  <a:lnTo>
                    <a:pt x="734" y="599"/>
                  </a:lnTo>
                  <a:lnTo>
                    <a:pt x="752" y="613"/>
                  </a:lnTo>
                  <a:lnTo>
                    <a:pt x="767" y="631"/>
                  </a:lnTo>
                  <a:lnTo>
                    <a:pt x="780" y="651"/>
                  </a:lnTo>
                  <a:lnTo>
                    <a:pt x="788" y="671"/>
                  </a:lnTo>
                  <a:lnTo>
                    <a:pt x="792" y="695"/>
                  </a:lnTo>
                  <a:lnTo>
                    <a:pt x="799" y="703"/>
                  </a:lnTo>
                  <a:lnTo>
                    <a:pt x="806" y="714"/>
                  </a:lnTo>
                  <a:lnTo>
                    <a:pt x="812" y="727"/>
                  </a:lnTo>
                  <a:lnTo>
                    <a:pt x="817" y="743"/>
                  </a:lnTo>
                  <a:lnTo>
                    <a:pt x="818" y="760"/>
                  </a:lnTo>
                  <a:lnTo>
                    <a:pt x="818" y="768"/>
                  </a:lnTo>
                  <a:lnTo>
                    <a:pt x="817" y="776"/>
                  </a:lnTo>
                  <a:lnTo>
                    <a:pt x="825" y="791"/>
                  </a:lnTo>
                  <a:lnTo>
                    <a:pt x="830" y="807"/>
                  </a:lnTo>
                  <a:lnTo>
                    <a:pt x="833" y="822"/>
                  </a:lnTo>
                  <a:lnTo>
                    <a:pt x="834" y="842"/>
                  </a:lnTo>
                  <a:lnTo>
                    <a:pt x="833" y="865"/>
                  </a:lnTo>
                  <a:lnTo>
                    <a:pt x="827" y="888"/>
                  </a:lnTo>
                  <a:lnTo>
                    <a:pt x="817" y="911"/>
                  </a:lnTo>
                  <a:lnTo>
                    <a:pt x="818" y="924"/>
                  </a:lnTo>
                  <a:lnTo>
                    <a:pt x="821" y="937"/>
                  </a:lnTo>
                  <a:lnTo>
                    <a:pt x="822" y="949"/>
                  </a:lnTo>
                  <a:lnTo>
                    <a:pt x="824" y="964"/>
                  </a:lnTo>
                  <a:lnTo>
                    <a:pt x="825" y="976"/>
                  </a:lnTo>
                  <a:lnTo>
                    <a:pt x="825" y="986"/>
                  </a:lnTo>
                  <a:lnTo>
                    <a:pt x="827" y="999"/>
                  </a:lnTo>
                  <a:lnTo>
                    <a:pt x="829" y="1016"/>
                  </a:lnTo>
                  <a:lnTo>
                    <a:pt x="835" y="1021"/>
                  </a:lnTo>
                  <a:lnTo>
                    <a:pt x="841" y="1024"/>
                  </a:lnTo>
                  <a:lnTo>
                    <a:pt x="861" y="1036"/>
                  </a:lnTo>
                  <a:lnTo>
                    <a:pt x="880" y="1052"/>
                  </a:lnTo>
                  <a:lnTo>
                    <a:pt x="887" y="1057"/>
                  </a:lnTo>
                  <a:lnTo>
                    <a:pt x="897" y="1067"/>
                  </a:lnTo>
                  <a:lnTo>
                    <a:pt x="909" y="1079"/>
                  </a:lnTo>
                  <a:lnTo>
                    <a:pt x="923" y="1093"/>
                  </a:lnTo>
                  <a:lnTo>
                    <a:pt x="938" y="1109"/>
                  </a:lnTo>
                  <a:lnTo>
                    <a:pt x="952" y="1125"/>
                  </a:lnTo>
                  <a:lnTo>
                    <a:pt x="967" y="1140"/>
                  </a:lnTo>
                  <a:lnTo>
                    <a:pt x="979" y="1156"/>
                  </a:lnTo>
                  <a:lnTo>
                    <a:pt x="989" y="1168"/>
                  </a:lnTo>
                  <a:lnTo>
                    <a:pt x="995" y="1179"/>
                  </a:lnTo>
                  <a:lnTo>
                    <a:pt x="997" y="1188"/>
                  </a:lnTo>
                  <a:lnTo>
                    <a:pt x="0" y="1108"/>
                  </a:lnTo>
                  <a:lnTo>
                    <a:pt x="0" y="0"/>
                  </a:lnTo>
                  <a:close/>
                </a:path>
              </a:pathLst>
            </a:custGeom>
            <a:solidFill>
              <a:srgbClr val="30A831"/>
            </a:solidFill>
            <a:ln w="0">
              <a:solidFill>
                <a:srgbClr val="30A83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1"/>
            <p:cNvSpPr>
              <a:spLocks/>
            </p:cNvSpPr>
            <p:nvPr/>
          </p:nvSpPr>
          <p:spPr bwMode="auto">
            <a:xfrm>
              <a:off x="2377" y="3514"/>
              <a:ext cx="462" cy="239"/>
            </a:xfrm>
            <a:custGeom>
              <a:avLst/>
              <a:gdLst>
                <a:gd name="T0" fmla="*/ 2270 w 2310"/>
                <a:gd name="T1" fmla="*/ 367 h 1196"/>
                <a:gd name="T2" fmla="*/ 2149 w 2310"/>
                <a:gd name="T3" fmla="*/ 398 h 1196"/>
                <a:gd name="T4" fmla="*/ 2080 w 2310"/>
                <a:gd name="T5" fmla="*/ 458 h 1196"/>
                <a:gd name="T6" fmla="*/ 2053 w 2310"/>
                <a:gd name="T7" fmla="*/ 503 h 1196"/>
                <a:gd name="T8" fmla="*/ 2048 w 2310"/>
                <a:gd name="T9" fmla="*/ 541 h 1196"/>
                <a:gd name="T10" fmla="*/ 2030 w 2310"/>
                <a:gd name="T11" fmla="*/ 593 h 1196"/>
                <a:gd name="T12" fmla="*/ 1995 w 2310"/>
                <a:gd name="T13" fmla="*/ 619 h 1196"/>
                <a:gd name="T14" fmla="*/ 1944 w 2310"/>
                <a:gd name="T15" fmla="*/ 622 h 1196"/>
                <a:gd name="T16" fmla="*/ 1890 w 2310"/>
                <a:gd name="T17" fmla="*/ 627 h 1196"/>
                <a:gd name="T18" fmla="*/ 1896 w 2310"/>
                <a:gd name="T19" fmla="*/ 649 h 1196"/>
                <a:gd name="T20" fmla="*/ 1919 w 2310"/>
                <a:gd name="T21" fmla="*/ 691 h 1196"/>
                <a:gd name="T22" fmla="*/ 1902 w 2310"/>
                <a:gd name="T23" fmla="*/ 737 h 1196"/>
                <a:gd name="T24" fmla="*/ 1862 w 2310"/>
                <a:gd name="T25" fmla="*/ 794 h 1196"/>
                <a:gd name="T26" fmla="*/ 1828 w 2310"/>
                <a:gd name="T27" fmla="*/ 841 h 1196"/>
                <a:gd name="T28" fmla="*/ 1797 w 2310"/>
                <a:gd name="T29" fmla="*/ 903 h 1196"/>
                <a:gd name="T30" fmla="*/ 1774 w 2310"/>
                <a:gd name="T31" fmla="*/ 933 h 1196"/>
                <a:gd name="T32" fmla="*/ 1726 w 2310"/>
                <a:gd name="T33" fmla="*/ 959 h 1196"/>
                <a:gd name="T34" fmla="*/ 1689 w 2310"/>
                <a:gd name="T35" fmla="*/ 948 h 1196"/>
                <a:gd name="T36" fmla="*/ 1631 w 2310"/>
                <a:gd name="T37" fmla="*/ 936 h 1196"/>
                <a:gd name="T38" fmla="*/ 1596 w 2310"/>
                <a:gd name="T39" fmla="*/ 873 h 1196"/>
                <a:gd name="T40" fmla="*/ 1553 w 2310"/>
                <a:gd name="T41" fmla="*/ 813 h 1196"/>
                <a:gd name="T42" fmla="*/ 1484 w 2310"/>
                <a:gd name="T43" fmla="*/ 798 h 1196"/>
                <a:gd name="T44" fmla="*/ 1427 w 2310"/>
                <a:gd name="T45" fmla="*/ 784 h 1196"/>
                <a:gd name="T46" fmla="*/ 1374 w 2310"/>
                <a:gd name="T47" fmla="*/ 818 h 1196"/>
                <a:gd name="T48" fmla="*/ 1337 w 2310"/>
                <a:gd name="T49" fmla="*/ 804 h 1196"/>
                <a:gd name="T50" fmla="*/ 1327 w 2310"/>
                <a:gd name="T51" fmla="*/ 742 h 1196"/>
                <a:gd name="T52" fmla="*/ 1290 w 2310"/>
                <a:gd name="T53" fmla="*/ 706 h 1196"/>
                <a:gd name="T54" fmla="*/ 1250 w 2310"/>
                <a:gd name="T55" fmla="*/ 695 h 1196"/>
                <a:gd name="T56" fmla="*/ 1208 w 2310"/>
                <a:gd name="T57" fmla="*/ 670 h 1196"/>
                <a:gd name="T58" fmla="*/ 1168 w 2310"/>
                <a:gd name="T59" fmla="*/ 625 h 1196"/>
                <a:gd name="T60" fmla="*/ 1123 w 2310"/>
                <a:gd name="T61" fmla="*/ 579 h 1196"/>
                <a:gd name="T62" fmla="*/ 1075 w 2310"/>
                <a:gd name="T63" fmla="*/ 534 h 1196"/>
                <a:gd name="T64" fmla="*/ 986 w 2310"/>
                <a:gd name="T65" fmla="*/ 498 h 1196"/>
                <a:gd name="T66" fmla="*/ 938 w 2310"/>
                <a:gd name="T67" fmla="*/ 454 h 1196"/>
                <a:gd name="T68" fmla="*/ 928 w 2310"/>
                <a:gd name="T69" fmla="*/ 383 h 1196"/>
                <a:gd name="T70" fmla="*/ 948 w 2310"/>
                <a:gd name="T71" fmla="*/ 309 h 1196"/>
                <a:gd name="T72" fmla="*/ 911 w 2310"/>
                <a:gd name="T73" fmla="*/ 279 h 1196"/>
                <a:gd name="T74" fmla="*/ 889 w 2310"/>
                <a:gd name="T75" fmla="*/ 254 h 1196"/>
                <a:gd name="T76" fmla="*/ 917 w 2310"/>
                <a:gd name="T77" fmla="*/ 233 h 1196"/>
                <a:gd name="T78" fmla="*/ 912 w 2310"/>
                <a:gd name="T79" fmla="*/ 197 h 1196"/>
                <a:gd name="T80" fmla="*/ 873 w 2310"/>
                <a:gd name="T81" fmla="*/ 178 h 1196"/>
                <a:gd name="T82" fmla="*/ 837 w 2310"/>
                <a:gd name="T83" fmla="*/ 214 h 1196"/>
                <a:gd name="T84" fmla="*/ 808 w 2310"/>
                <a:gd name="T85" fmla="*/ 259 h 1196"/>
                <a:gd name="T86" fmla="*/ 810 w 2310"/>
                <a:gd name="T87" fmla="*/ 312 h 1196"/>
                <a:gd name="T88" fmla="*/ 844 w 2310"/>
                <a:gd name="T89" fmla="*/ 365 h 1196"/>
                <a:gd name="T90" fmla="*/ 820 w 2310"/>
                <a:gd name="T91" fmla="*/ 459 h 1196"/>
                <a:gd name="T92" fmla="*/ 843 w 2310"/>
                <a:gd name="T93" fmla="*/ 516 h 1196"/>
                <a:gd name="T94" fmla="*/ 895 w 2310"/>
                <a:gd name="T95" fmla="*/ 583 h 1196"/>
                <a:gd name="T96" fmla="*/ 941 w 2310"/>
                <a:gd name="T97" fmla="*/ 648 h 1196"/>
                <a:gd name="T98" fmla="*/ 978 w 2310"/>
                <a:gd name="T99" fmla="*/ 674 h 1196"/>
                <a:gd name="T100" fmla="*/ 996 w 2310"/>
                <a:gd name="T101" fmla="*/ 723 h 1196"/>
                <a:gd name="T102" fmla="*/ 1019 w 2310"/>
                <a:gd name="T103" fmla="*/ 760 h 1196"/>
                <a:gd name="T104" fmla="*/ 1013 w 2310"/>
                <a:gd name="T105" fmla="*/ 793 h 1196"/>
                <a:gd name="T106" fmla="*/ 1022 w 2310"/>
                <a:gd name="T107" fmla="*/ 809 h 1196"/>
                <a:gd name="T108" fmla="*/ 1038 w 2310"/>
                <a:gd name="T109" fmla="*/ 841 h 1196"/>
                <a:gd name="T110" fmla="*/ 1026 w 2310"/>
                <a:gd name="T111" fmla="*/ 888 h 1196"/>
                <a:gd name="T112" fmla="*/ 1022 w 2310"/>
                <a:gd name="T113" fmla="*/ 939 h 1196"/>
                <a:gd name="T114" fmla="*/ 1029 w 2310"/>
                <a:gd name="T115" fmla="*/ 994 h 1196"/>
                <a:gd name="T116" fmla="*/ 1039 w 2310"/>
                <a:gd name="T117" fmla="*/ 1061 h 1196"/>
                <a:gd name="T118" fmla="*/ 1091 w 2310"/>
                <a:gd name="T119" fmla="*/ 1115 h 1196"/>
                <a:gd name="T120" fmla="*/ 1161 w 2310"/>
                <a:gd name="T121" fmla="*/ 1176 h 1196"/>
                <a:gd name="T122" fmla="*/ 0 w 2310"/>
                <a:gd name="T12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0" h="1196">
                  <a:moveTo>
                    <a:pt x="0" y="0"/>
                  </a:moveTo>
                  <a:lnTo>
                    <a:pt x="2310" y="0"/>
                  </a:lnTo>
                  <a:lnTo>
                    <a:pt x="2310" y="370"/>
                  </a:lnTo>
                  <a:lnTo>
                    <a:pt x="2270" y="367"/>
                  </a:lnTo>
                  <a:lnTo>
                    <a:pt x="2233" y="370"/>
                  </a:lnTo>
                  <a:lnTo>
                    <a:pt x="2202" y="376"/>
                  </a:lnTo>
                  <a:lnTo>
                    <a:pt x="2173" y="385"/>
                  </a:lnTo>
                  <a:lnTo>
                    <a:pt x="2149" y="398"/>
                  </a:lnTo>
                  <a:lnTo>
                    <a:pt x="2127" y="411"/>
                  </a:lnTo>
                  <a:lnTo>
                    <a:pt x="2109" y="427"/>
                  </a:lnTo>
                  <a:lnTo>
                    <a:pt x="2093" y="442"/>
                  </a:lnTo>
                  <a:lnTo>
                    <a:pt x="2080" y="458"/>
                  </a:lnTo>
                  <a:lnTo>
                    <a:pt x="2070" y="473"/>
                  </a:lnTo>
                  <a:lnTo>
                    <a:pt x="2062" y="485"/>
                  </a:lnTo>
                  <a:lnTo>
                    <a:pt x="2057" y="496"/>
                  </a:lnTo>
                  <a:lnTo>
                    <a:pt x="2053" y="503"/>
                  </a:lnTo>
                  <a:lnTo>
                    <a:pt x="2052" y="508"/>
                  </a:lnTo>
                  <a:lnTo>
                    <a:pt x="2051" y="515"/>
                  </a:lnTo>
                  <a:lnTo>
                    <a:pt x="2050" y="527"/>
                  </a:lnTo>
                  <a:lnTo>
                    <a:pt x="2048" y="541"/>
                  </a:lnTo>
                  <a:lnTo>
                    <a:pt x="2046" y="556"/>
                  </a:lnTo>
                  <a:lnTo>
                    <a:pt x="2042" y="572"/>
                  </a:lnTo>
                  <a:lnTo>
                    <a:pt x="2038" y="584"/>
                  </a:lnTo>
                  <a:lnTo>
                    <a:pt x="2030" y="593"/>
                  </a:lnTo>
                  <a:lnTo>
                    <a:pt x="2018" y="603"/>
                  </a:lnTo>
                  <a:lnTo>
                    <a:pt x="2010" y="612"/>
                  </a:lnTo>
                  <a:lnTo>
                    <a:pt x="2004" y="616"/>
                  </a:lnTo>
                  <a:lnTo>
                    <a:pt x="1995" y="619"/>
                  </a:lnTo>
                  <a:lnTo>
                    <a:pt x="1988" y="619"/>
                  </a:lnTo>
                  <a:lnTo>
                    <a:pt x="1976" y="620"/>
                  </a:lnTo>
                  <a:lnTo>
                    <a:pt x="1961" y="621"/>
                  </a:lnTo>
                  <a:lnTo>
                    <a:pt x="1944" y="622"/>
                  </a:lnTo>
                  <a:lnTo>
                    <a:pt x="1927" y="624"/>
                  </a:lnTo>
                  <a:lnTo>
                    <a:pt x="1912" y="626"/>
                  </a:lnTo>
                  <a:lnTo>
                    <a:pt x="1898" y="627"/>
                  </a:lnTo>
                  <a:lnTo>
                    <a:pt x="1890" y="627"/>
                  </a:lnTo>
                  <a:lnTo>
                    <a:pt x="1886" y="629"/>
                  </a:lnTo>
                  <a:lnTo>
                    <a:pt x="1888" y="631"/>
                  </a:lnTo>
                  <a:lnTo>
                    <a:pt x="1891" y="638"/>
                  </a:lnTo>
                  <a:lnTo>
                    <a:pt x="1896" y="649"/>
                  </a:lnTo>
                  <a:lnTo>
                    <a:pt x="1902" y="661"/>
                  </a:lnTo>
                  <a:lnTo>
                    <a:pt x="1908" y="673"/>
                  </a:lnTo>
                  <a:lnTo>
                    <a:pt x="1914" y="684"/>
                  </a:lnTo>
                  <a:lnTo>
                    <a:pt x="1919" y="691"/>
                  </a:lnTo>
                  <a:lnTo>
                    <a:pt x="1919" y="699"/>
                  </a:lnTo>
                  <a:lnTo>
                    <a:pt x="1917" y="708"/>
                  </a:lnTo>
                  <a:lnTo>
                    <a:pt x="1911" y="722"/>
                  </a:lnTo>
                  <a:lnTo>
                    <a:pt x="1902" y="737"/>
                  </a:lnTo>
                  <a:lnTo>
                    <a:pt x="1892" y="753"/>
                  </a:lnTo>
                  <a:lnTo>
                    <a:pt x="1882" y="769"/>
                  </a:lnTo>
                  <a:lnTo>
                    <a:pt x="1872" y="783"/>
                  </a:lnTo>
                  <a:lnTo>
                    <a:pt x="1862" y="794"/>
                  </a:lnTo>
                  <a:lnTo>
                    <a:pt x="1855" y="803"/>
                  </a:lnTo>
                  <a:lnTo>
                    <a:pt x="1846" y="812"/>
                  </a:lnTo>
                  <a:lnTo>
                    <a:pt x="1838" y="826"/>
                  </a:lnTo>
                  <a:lnTo>
                    <a:pt x="1828" y="841"/>
                  </a:lnTo>
                  <a:lnTo>
                    <a:pt x="1819" y="858"/>
                  </a:lnTo>
                  <a:lnTo>
                    <a:pt x="1810" y="875"/>
                  </a:lnTo>
                  <a:lnTo>
                    <a:pt x="1803" y="890"/>
                  </a:lnTo>
                  <a:lnTo>
                    <a:pt x="1797" y="903"/>
                  </a:lnTo>
                  <a:lnTo>
                    <a:pt x="1794" y="911"/>
                  </a:lnTo>
                  <a:lnTo>
                    <a:pt x="1791" y="917"/>
                  </a:lnTo>
                  <a:lnTo>
                    <a:pt x="1784" y="925"/>
                  </a:lnTo>
                  <a:lnTo>
                    <a:pt x="1774" y="933"/>
                  </a:lnTo>
                  <a:lnTo>
                    <a:pt x="1763" y="942"/>
                  </a:lnTo>
                  <a:lnTo>
                    <a:pt x="1750" y="949"/>
                  </a:lnTo>
                  <a:lnTo>
                    <a:pt x="1738" y="955"/>
                  </a:lnTo>
                  <a:lnTo>
                    <a:pt x="1726" y="959"/>
                  </a:lnTo>
                  <a:lnTo>
                    <a:pt x="1716" y="959"/>
                  </a:lnTo>
                  <a:lnTo>
                    <a:pt x="1709" y="956"/>
                  </a:lnTo>
                  <a:lnTo>
                    <a:pt x="1700" y="951"/>
                  </a:lnTo>
                  <a:lnTo>
                    <a:pt x="1689" y="948"/>
                  </a:lnTo>
                  <a:lnTo>
                    <a:pt x="1675" y="945"/>
                  </a:lnTo>
                  <a:lnTo>
                    <a:pt x="1659" y="943"/>
                  </a:lnTo>
                  <a:lnTo>
                    <a:pt x="1645" y="940"/>
                  </a:lnTo>
                  <a:lnTo>
                    <a:pt x="1631" y="936"/>
                  </a:lnTo>
                  <a:lnTo>
                    <a:pt x="1620" y="930"/>
                  </a:lnTo>
                  <a:lnTo>
                    <a:pt x="1613" y="921"/>
                  </a:lnTo>
                  <a:lnTo>
                    <a:pt x="1605" y="898"/>
                  </a:lnTo>
                  <a:lnTo>
                    <a:pt x="1596" y="873"/>
                  </a:lnTo>
                  <a:lnTo>
                    <a:pt x="1588" y="850"/>
                  </a:lnTo>
                  <a:lnTo>
                    <a:pt x="1574" y="828"/>
                  </a:lnTo>
                  <a:lnTo>
                    <a:pt x="1566" y="820"/>
                  </a:lnTo>
                  <a:lnTo>
                    <a:pt x="1553" y="813"/>
                  </a:lnTo>
                  <a:lnTo>
                    <a:pt x="1537" y="809"/>
                  </a:lnTo>
                  <a:lnTo>
                    <a:pt x="1519" y="805"/>
                  </a:lnTo>
                  <a:lnTo>
                    <a:pt x="1502" y="801"/>
                  </a:lnTo>
                  <a:lnTo>
                    <a:pt x="1484" y="798"/>
                  </a:lnTo>
                  <a:lnTo>
                    <a:pt x="1468" y="793"/>
                  </a:lnTo>
                  <a:lnTo>
                    <a:pt x="1454" y="787"/>
                  </a:lnTo>
                  <a:lnTo>
                    <a:pt x="1440" y="783"/>
                  </a:lnTo>
                  <a:lnTo>
                    <a:pt x="1427" y="784"/>
                  </a:lnTo>
                  <a:lnTo>
                    <a:pt x="1414" y="792"/>
                  </a:lnTo>
                  <a:lnTo>
                    <a:pt x="1400" y="801"/>
                  </a:lnTo>
                  <a:lnTo>
                    <a:pt x="1387" y="810"/>
                  </a:lnTo>
                  <a:lnTo>
                    <a:pt x="1374" y="818"/>
                  </a:lnTo>
                  <a:lnTo>
                    <a:pt x="1362" y="822"/>
                  </a:lnTo>
                  <a:lnTo>
                    <a:pt x="1351" y="821"/>
                  </a:lnTo>
                  <a:lnTo>
                    <a:pt x="1344" y="815"/>
                  </a:lnTo>
                  <a:lnTo>
                    <a:pt x="1337" y="804"/>
                  </a:lnTo>
                  <a:lnTo>
                    <a:pt x="1334" y="791"/>
                  </a:lnTo>
                  <a:lnTo>
                    <a:pt x="1331" y="776"/>
                  </a:lnTo>
                  <a:lnTo>
                    <a:pt x="1329" y="759"/>
                  </a:lnTo>
                  <a:lnTo>
                    <a:pt x="1327" y="742"/>
                  </a:lnTo>
                  <a:lnTo>
                    <a:pt x="1322" y="730"/>
                  </a:lnTo>
                  <a:lnTo>
                    <a:pt x="1313" y="719"/>
                  </a:lnTo>
                  <a:lnTo>
                    <a:pt x="1302" y="712"/>
                  </a:lnTo>
                  <a:lnTo>
                    <a:pt x="1290" y="706"/>
                  </a:lnTo>
                  <a:lnTo>
                    <a:pt x="1277" y="701"/>
                  </a:lnTo>
                  <a:lnTo>
                    <a:pt x="1266" y="699"/>
                  </a:lnTo>
                  <a:lnTo>
                    <a:pt x="1256" y="696"/>
                  </a:lnTo>
                  <a:lnTo>
                    <a:pt x="1250" y="695"/>
                  </a:lnTo>
                  <a:lnTo>
                    <a:pt x="1244" y="693"/>
                  </a:lnTo>
                  <a:lnTo>
                    <a:pt x="1235" y="687"/>
                  </a:lnTo>
                  <a:lnTo>
                    <a:pt x="1221" y="679"/>
                  </a:lnTo>
                  <a:lnTo>
                    <a:pt x="1208" y="670"/>
                  </a:lnTo>
                  <a:lnTo>
                    <a:pt x="1195" y="659"/>
                  </a:lnTo>
                  <a:lnTo>
                    <a:pt x="1181" y="648"/>
                  </a:lnTo>
                  <a:lnTo>
                    <a:pt x="1173" y="636"/>
                  </a:lnTo>
                  <a:lnTo>
                    <a:pt x="1168" y="625"/>
                  </a:lnTo>
                  <a:lnTo>
                    <a:pt x="1162" y="612"/>
                  </a:lnTo>
                  <a:lnTo>
                    <a:pt x="1151" y="601"/>
                  </a:lnTo>
                  <a:lnTo>
                    <a:pt x="1138" y="590"/>
                  </a:lnTo>
                  <a:lnTo>
                    <a:pt x="1123" y="579"/>
                  </a:lnTo>
                  <a:lnTo>
                    <a:pt x="1111" y="568"/>
                  </a:lnTo>
                  <a:lnTo>
                    <a:pt x="1100" y="555"/>
                  </a:lnTo>
                  <a:lnTo>
                    <a:pt x="1091" y="544"/>
                  </a:lnTo>
                  <a:lnTo>
                    <a:pt x="1075" y="534"/>
                  </a:lnTo>
                  <a:lnTo>
                    <a:pt x="1053" y="525"/>
                  </a:lnTo>
                  <a:lnTo>
                    <a:pt x="1030" y="516"/>
                  </a:lnTo>
                  <a:lnTo>
                    <a:pt x="1007" y="506"/>
                  </a:lnTo>
                  <a:lnTo>
                    <a:pt x="986" y="498"/>
                  </a:lnTo>
                  <a:lnTo>
                    <a:pt x="969" y="488"/>
                  </a:lnTo>
                  <a:lnTo>
                    <a:pt x="958" y="480"/>
                  </a:lnTo>
                  <a:lnTo>
                    <a:pt x="947" y="465"/>
                  </a:lnTo>
                  <a:lnTo>
                    <a:pt x="938" y="454"/>
                  </a:lnTo>
                  <a:lnTo>
                    <a:pt x="931" y="442"/>
                  </a:lnTo>
                  <a:lnTo>
                    <a:pt x="928" y="428"/>
                  </a:lnTo>
                  <a:lnTo>
                    <a:pt x="926" y="410"/>
                  </a:lnTo>
                  <a:lnTo>
                    <a:pt x="928" y="383"/>
                  </a:lnTo>
                  <a:lnTo>
                    <a:pt x="934" y="358"/>
                  </a:lnTo>
                  <a:lnTo>
                    <a:pt x="941" y="335"/>
                  </a:lnTo>
                  <a:lnTo>
                    <a:pt x="948" y="317"/>
                  </a:lnTo>
                  <a:lnTo>
                    <a:pt x="948" y="309"/>
                  </a:lnTo>
                  <a:lnTo>
                    <a:pt x="943" y="302"/>
                  </a:lnTo>
                  <a:lnTo>
                    <a:pt x="934" y="294"/>
                  </a:lnTo>
                  <a:lnTo>
                    <a:pt x="923" y="286"/>
                  </a:lnTo>
                  <a:lnTo>
                    <a:pt x="911" y="279"/>
                  </a:lnTo>
                  <a:lnTo>
                    <a:pt x="900" y="272"/>
                  </a:lnTo>
                  <a:lnTo>
                    <a:pt x="891" y="266"/>
                  </a:lnTo>
                  <a:lnTo>
                    <a:pt x="888" y="260"/>
                  </a:lnTo>
                  <a:lnTo>
                    <a:pt x="889" y="254"/>
                  </a:lnTo>
                  <a:lnTo>
                    <a:pt x="894" y="249"/>
                  </a:lnTo>
                  <a:lnTo>
                    <a:pt x="901" y="245"/>
                  </a:lnTo>
                  <a:lnTo>
                    <a:pt x="908" y="239"/>
                  </a:lnTo>
                  <a:lnTo>
                    <a:pt x="917" y="233"/>
                  </a:lnTo>
                  <a:lnTo>
                    <a:pt x="923" y="225"/>
                  </a:lnTo>
                  <a:lnTo>
                    <a:pt x="923" y="217"/>
                  </a:lnTo>
                  <a:lnTo>
                    <a:pt x="919" y="208"/>
                  </a:lnTo>
                  <a:lnTo>
                    <a:pt x="912" y="197"/>
                  </a:lnTo>
                  <a:lnTo>
                    <a:pt x="902" y="185"/>
                  </a:lnTo>
                  <a:lnTo>
                    <a:pt x="893" y="173"/>
                  </a:lnTo>
                  <a:lnTo>
                    <a:pt x="884" y="162"/>
                  </a:lnTo>
                  <a:lnTo>
                    <a:pt x="873" y="178"/>
                  </a:lnTo>
                  <a:lnTo>
                    <a:pt x="862" y="192"/>
                  </a:lnTo>
                  <a:lnTo>
                    <a:pt x="851" y="203"/>
                  </a:lnTo>
                  <a:lnTo>
                    <a:pt x="843" y="211"/>
                  </a:lnTo>
                  <a:lnTo>
                    <a:pt x="837" y="214"/>
                  </a:lnTo>
                  <a:lnTo>
                    <a:pt x="830" y="217"/>
                  </a:lnTo>
                  <a:lnTo>
                    <a:pt x="822" y="228"/>
                  </a:lnTo>
                  <a:lnTo>
                    <a:pt x="815" y="242"/>
                  </a:lnTo>
                  <a:lnTo>
                    <a:pt x="808" y="259"/>
                  </a:lnTo>
                  <a:lnTo>
                    <a:pt x="803" y="274"/>
                  </a:lnTo>
                  <a:lnTo>
                    <a:pt x="801" y="288"/>
                  </a:lnTo>
                  <a:lnTo>
                    <a:pt x="802" y="300"/>
                  </a:lnTo>
                  <a:lnTo>
                    <a:pt x="810" y="312"/>
                  </a:lnTo>
                  <a:lnTo>
                    <a:pt x="821" y="325"/>
                  </a:lnTo>
                  <a:lnTo>
                    <a:pt x="832" y="338"/>
                  </a:lnTo>
                  <a:lnTo>
                    <a:pt x="841" y="352"/>
                  </a:lnTo>
                  <a:lnTo>
                    <a:pt x="844" y="365"/>
                  </a:lnTo>
                  <a:lnTo>
                    <a:pt x="842" y="387"/>
                  </a:lnTo>
                  <a:lnTo>
                    <a:pt x="836" y="411"/>
                  </a:lnTo>
                  <a:lnTo>
                    <a:pt x="828" y="435"/>
                  </a:lnTo>
                  <a:lnTo>
                    <a:pt x="820" y="459"/>
                  </a:lnTo>
                  <a:lnTo>
                    <a:pt x="819" y="473"/>
                  </a:lnTo>
                  <a:lnTo>
                    <a:pt x="824" y="486"/>
                  </a:lnTo>
                  <a:lnTo>
                    <a:pt x="832" y="502"/>
                  </a:lnTo>
                  <a:lnTo>
                    <a:pt x="843" y="516"/>
                  </a:lnTo>
                  <a:lnTo>
                    <a:pt x="855" y="532"/>
                  </a:lnTo>
                  <a:lnTo>
                    <a:pt x="868" y="547"/>
                  </a:lnTo>
                  <a:lnTo>
                    <a:pt x="880" y="563"/>
                  </a:lnTo>
                  <a:lnTo>
                    <a:pt x="895" y="583"/>
                  </a:lnTo>
                  <a:lnTo>
                    <a:pt x="907" y="602"/>
                  </a:lnTo>
                  <a:lnTo>
                    <a:pt x="919" y="620"/>
                  </a:lnTo>
                  <a:lnTo>
                    <a:pt x="931" y="636"/>
                  </a:lnTo>
                  <a:lnTo>
                    <a:pt x="941" y="648"/>
                  </a:lnTo>
                  <a:lnTo>
                    <a:pt x="948" y="654"/>
                  </a:lnTo>
                  <a:lnTo>
                    <a:pt x="957" y="659"/>
                  </a:lnTo>
                  <a:lnTo>
                    <a:pt x="967" y="666"/>
                  </a:lnTo>
                  <a:lnTo>
                    <a:pt x="978" y="674"/>
                  </a:lnTo>
                  <a:lnTo>
                    <a:pt x="988" y="685"/>
                  </a:lnTo>
                  <a:lnTo>
                    <a:pt x="994" y="697"/>
                  </a:lnTo>
                  <a:lnTo>
                    <a:pt x="995" y="711"/>
                  </a:lnTo>
                  <a:lnTo>
                    <a:pt x="996" y="723"/>
                  </a:lnTo>
                  <a:lnTo>
                    <a:pt x="1000" y="734"/>
                  </a:lnTo>
                  <a:lnTo>
                    <a:pt x="1007" y="743"/>
                  </a:lnTo>
                  <a:lnTo>
                    <a:pt x="1015" y="752"/>
                  </a:lnTo>
                  <a:lnTo>
                    <a:pt x="1019" y="760"/>
                  </a:lnTo>
                  <a:lnTo>
                    <a:pt x="1022" y="768"/>
                  </a:lnTo>
                  <a:lnTo>
                    <a:pt x="1021" y="780"/>
                  </a:lnTo>
                  <a:lnTo>
                    <a:pt x="1017" y="788"/>
                  </a:lnTo>
                  <a:lnTo>
                    <a:pt x="1013" y="793"/>
                  </a:lnTo>
                  <a:lnTo>
                    <a:pt x="1012" y="795"/>
                  </a:lnTo>
                  <a:lnTo>
                    <a:pt x="1013" y="797"/>
                  </a:lnTo>
                  <a:lnTo>
                    <a:pt x="1017" y="801"/>
                  </a:lnTo>
                  <a:lnTo>
                    <a:pt x="1022" y="809"/>
                  </a:lnTo>
                  <a:lnTo>
                    <a:pt x="1028" y="816"/>
                  </a:lnTo>
                  <a:lnTo>
                    <a:pt x="1033" y="824"/>
                  </a:lnTo>
                  <a:lnTo>
                    <a:pt x="1035" y="832"/>
                  </a:lnTo>
                  <a:lnTo>
                    <a:pt x="1038" y="841"/>
                  </a:lnTo>
                  <a:lnTo>
                    <a:pt x="1038" y="853"/>
                  </a:lnTo>
                  <a:lnTo>
                    <a:pt x="1035" y="867"/>
                  </a:lnTo>
                  <a:lnTo>
                    <a:pt x="1032" y="879"/>
                  </a:lnTo>
                  <a:lnTo>
                    <a:pt x="1026" y="888"/>
                  </a:lnTo>
                  <a:lnTo>
                    <a:pt x="1022" y="897"/>
                  </a:lnTo>
                  <a:lnTo>
                    <a:pt x="1021" y="909"/>
                  </a:lnTo>
                  <a:lnTo>
                    <a:pt x="1021" y="924"/>
                  </a:lnTo>
                  <a:lnTo>
                    <a:pt x="1022" y="939"/>
                  </a:lnTo>
                  <a:lnTo>
                    <a:pt x="1024" y="956"/>
                  </a:lnTo>
                  <a:lnTo>
                    <a:pt x="1027" y="972"/>
                  </a:lnTo>
                  <a:lnTo>
                    <a:pt x="1028" y="984"/>
                  </a:lnTo>
                  <a:lnTo>
                    <a:pt x="1029" y="994"/>
                  </a:lnTo>
                  <a:lnTo>
                    <a:pt x="1029" y="1011"/>
                  </a:lnTo>
                  <a:lnTo>
                    <a:pt x="1033" y="1031"/>
                  </a:lnTo>
                  <a:lnTo>
                    <a:pt x="1035" y="1054"/>
                  </a:lnTo>
                  <a:lnTo>
                    <a:pt x="1039" y="1061"/>
                  </a:lnTo>
                  <a:lnTo>
                    <a:pt x="1047" y="1071"/>
                  </a:lnTo>
                  <a:lnTo>
                    <a:pt x="1059" y="1084"/>
                  </a:lnTo>
                  <a:lnTo>
                    <a:pt x="1074" y="1099"/>
                  </a:lnTo>
                  <a:lnTo>
                    <a:pt x="1091" y="1115"/>
                  </a:lnTo>
                  <a:lnTo>
                    <a:pt x="1109" y="1131"/>
                  </a:lnTo>
                  <a:lnTo>
                    <a:pt x="1127" y="1147"/>
                  </a:lnTo>
                  <a:lnTo>
                    <a:pt x="1145" y="1162"/>
                  </a:lnTo>
                  <a:lnTo>
                    <a:pt x="1161" y="1176"/>
                  </a:lnTo>
                  <a:lnTo>
                    <a:pt x="1174" y="1187"/>
                  </a:lnTo>
                  <a:lnTo>
                    <a:pt x="1184" y="1196"/>
                  </a:lnTo>
                  <a:lnTo>
                    <a:pt x="0" y="1196"/>
                  </a:lnTo>
                  <a:lnTo>
                    <a:pt x="0" y="0"/>
                  </a:lnTo>
                  <a:close/>
                </a:path>
              </a:pathLst>
            </a:custGeom>
            <a:solidFill>
              <a:srgbClr val="A9CD49"/>
            </a:solidFill>
            <a:ln w="0">
              <a:solidFill>
                <a:srgbClr val="A9CD4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2"/>
            <p:cNvSpPr>
              <a:spLocks/>
            </p:cNvSpPr>
            <p:nvPr/>
          </p:nvSpPr>
          <p:spPr bwMode="auto">
            <a:xfrm>
              <a:off x="2526" y="3694"/>
              <a:ext cx="34" cy="33"/>
            </a:xfrm>
            <a:custGeom>
              <a:avLst/>
              <a:gdLst>
                <a:gd name="T0" fmla="*/ 84 w 167"/>
                <a:gd name="T1" fmla="*/ 0 h 165"/>
                <a:gd name="T2" fmla="*/ 105 w 167"/>
                <a:gd name="T3" fmla="*/ 2 h 165"/>
                <a:gd name="T4" fmla="*/ 126 w 167"/>
                <a:gd name="T5" fmla="*/ 10 h 165"/>
                <a:gd name="T6" fmla="*/ 143 w 167"/>
                <a:gd name="T7" fmla="*/ 24 h 165"/>
                <a:gd name="T8" fmla="*/ 155 w 167"/>
                <a:gd name="T9" fmla="*/ 41 h 165"/>
                <a:gd name="T10" fmla="*/ 163 w 167"/>
                <a:gd name="T11" fmla="*/ 60 h 165"/>
                <a:gd name="T12" fmla="*/ 167 w 167"/>
                <a:gd name="T13" fmla="*/ 83 h 165"/>
                <a:gd name="T14" fmla="*/ 163 w 167"/>
                <a:gd name="T15" fmla="*/ 105 h 165"/>
                <a:gd name="T16" fmla="*/ 155 w 167"/>
                <a:gd name="T17" fmla="*/ 124 h 165"/>
                <a:gd name="T18" fmla="*/ 143 w 167"/>
                <a:gd name="T19" fmla="*/ 141 h 165"/>
                <a:gd name="T20" fmla="*/ 126 w 167"/>
                <a:gd name="T21" fmla="*/ 154 h 165"/>
                <a:gd name="T22" fmla="*/ 105 w 167"/>
                <a:gd name="T23" fmla="*/ 163 h 165"/>
                <a:gd name="T24" fmla="*/ 84 w 167"/>
                <a:gd name="T25" fmla="*/ 165 h 165"/>
                <a:gd name="T26" fmla="*/ 62 w 167"/>
                <a:gd name="T27" fmla="*/ 163 h 165"/>
                <a:gd name="T28" fmla="*/ 41 w 167"/>
                <a:gd name="T29" fmla="*/ 154 h 165"/>
                <a:gd name="T30" fmla="*/ 26 w 167"/>
                <a:gd name="T31" fmla="*/ 141 h 165"/>
                <a:gd name="T32" fmla="*/ 12 w 167"/>
                <a:gd name="T33" fmla="*/ 124 h 165"/>
                <a:gd name="T34" fmla="*/ 4 w 167"/>
                <a:gd name="T35" fmla="*/ 105 h 165"/>
                <a:gd name="T36" fmla="*/ 0 w 167"/>
                <a:gd name="T37" fmla="*/ 83 h 165"/>
                <a:gd name="T38" fmla="*/ 4 w 167"/>
                <a:gd name="T39" fmla="*/ 60 h 165"/>
                <a:gd name="T40" fmla="*/ 12 w 167"/>
                <a:gd name="T41" fmla="*/ 41 h 165"/>
                <a:gd name="T42" fmla="*/ 26 w 167"/>
                <a:gd name="T43" fmla="*/ 24 h 165"/>
                <a:gd name="T44" fmla="*/ 41 w 167"/>
                <a:gd name="T45" fmla="*/ 10 h 165"/>
                <a:gd name="T46" fmla="*/ 62 w 167"/>
                <a:gd name="T47" fmla="*/ 2 h 165"/>
                <a:gd name="T48" fmla="*/ 84 w 167"/>
                <a:gd name="T4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5">
                  <a:moveTo>
                    <a:pt x="84" y="0"/>
                  </a:moveTo>
                  <a:lnTo>
                    <a:pt x="105" y="2"/>
                  </a:lnTo>
                  <a:lnTo>
                    <a:pt x="126" y="10"/>
                  </a:lnTo>
                  <a:lnTo>
                    <a:pt x="143" y="24"/>
                  </a:lnTo>
                  <a:lnTo>
                    <a:pt x="155" y="41"/>
                  </a:lnTo>
                  <a:lnTo>
                    <a:pt x="163" y="60"/>
                  </a:lnTo>
                  <a:lnTo>
                    <a:pt x="167" y="83"/>
                  </a:lnTo>
                  <a:lnTo>
                    <a:pt x="163" y="105"/>
                  </a:lnTo>
                  <a:lnTo>
                    <a:pt x="155" y="124"/>
                  </a:lnTo>
                  <a:lnTo>
                    <a:pt x="143" y="141"/>
                  </a:lnTo>
                  <a:lnTo>
                    <a:pt x="126" y="154"/>
                  </a:lnTo>
                  <a:lnTo>
                    <a:pt x="105" y="163"/>
                  </a:lnTo>
                  <a:lnTo>
                    <a:pt x="84" y="165"/>
                  </a:lnTo>
                  <a:lnTo>
                    <a:pt x="62" y="163"/>
                  </a:lnTo>
                  <a:lnTo>
                    <a:pt x="41" y="154"/>
                  </a:lnTo>
                  <a:lnTo>
                    <a:pt x="26" y="141"/>
                  </a:lnTo>
                  <a:lnTo>
                    <a:pt x="12" y="124"/>
                  </a:lnTo>
                  <a:lnTo>
                    <a:pt x="4" y="105"/>
                  </a:lnTo>
                  <a:lnTo>
                    <a:pt x="0" y="83"/>
                  </a:lnTo>
                  <a:lnTo>
                    <a:pt x="4" y="60"/>
                  </a:lnTo>
                  <a:lnTo>
                    <a:pt x="12" y="41"/>
                  </a:lnTo>
                  <a:lnTo>
                    <a:pt x="26" y="24"/>
                  </a:lnTo>
                  <a:lnTo>
                    <a:pt x="41" y="10"/>
                  </a:lnTo>
                  <a:lnTo>
                    <a:pt x="62" y="2"/>
                  </a:lnTo>
                  <a:lnTo>
                    <a:pt x="8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3"/>
            <p:cNvSpPr>
              <a:spLocks noEditPoints="1"/>
            </p:cNvSpPr>
            <p:nvPr/>
          </p:nvSpPr>
          <p:spPr bwMode="auto">
            <a:xfrm>
              <a:off x="2408" y="3665"/>
              <a:ext cx="401" cy="64"/>
            </a:xfrm>
            <a:custGeom>
              <a:avLst/>
              <a:gdLst>
                <a:gd name="T0" fmla="*/ 1666 w 2004"/>
                <a:gd name="T1" fmla="*/ 0 h 322"/>
                <a:gd name="T2" fmla="*/ 2004 w 2004"/>
                <a:gd name="T3" fmla="*/ 0 h 322"/>
                <a:gd name="T4" fmla="*/ 2004 w 2004"/>
                <a:gd name="T5" fmla="*/ 322 h 322"/>
                <a:gd name="T6" fmla="*/ 1666 w 2004"/>
                <a:gd name="T7" fmla="*/ 322 h 322"/>
                <a:gd name="T8" fmla="*/ 1666 w 2004"/>
                <a:gd name="T9" fmla="*/ 0 h 322"/>
                <a:gd name="T10" fmla="*/ 1111 w 2004"/>
                <a:gd name="T11" fmla="*/ 0 h 322"/>
                <a:gd name="T12" fmla="*/ 1448 w 2004"/>
                <a:gd name="T13" fmla="*/ 0 h 322"/>
                <a:gd name="T14" fmla="*/ 1448 w 2004"/>
                <a:gd name="T15" fmla="*/ 322 h 322"/>
                <a:gd name="T16" fmla="*/ 1111 w 2004"/>
                <a:gd name="T17" fmla="*/ 322 h 322"/>
                <a:gd name="T18" fmla="*/ 1111 w 2004"/>
                <a:gd name="T19" fmla="*/ 0 h 322"/>
                <a:gd name="T20" fmla="*/ 556 w 2004"/>
                <a:gd name="T21" fmla="*/ 0 h 322"/>
                <a:gd name="T22" fmla="*/ 893 w 2004"/>
                <a:gd name="T23" fmla="*/ 0 h 322"/>
                <a:gd name="T24" fmla="*/ 893 w 2004"/>
                <a:gd name="T25" fmla="*/ 322 h 322"/>
                <a:gd name="T26" fmla="*/ 556 w 2004"/>
                <a:gd name="T27" fmla="*/ 322 h 322"/>
                <a:gd name="T28" fmla="*/ 556 w 2004"/>
                <a:gd name="T29" fmla="*/ 0 h 322"/>
                <a:gd name="T30" fmla="*/ 0 w 2004"/>
                <a:gd name="T31" fmla="*/ 0 h 322"/>
                <a:gd name="T32" fmla="*/ 338 w 2004"/>
                <a:gd name="T33" fmla="*/ 0 h 322"/>
                <a:gd name="T34" fmla="*/ 338 w 2004"/>
                <a:gd name="T35" fmla="*/ 322 h 322"/>
                <a:gd name="T36" fmla="*/ 0 w 2004"/>
                <a:gd name="T37" fmla="*/ 322 h 322"/>
                <a:gd name="T38" fmla="*/ 0 w 2004"/>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4" h="322">
                  <a:moveTo>
                    <a:pt x="1666" y="0"/>
                  </a:moveTo>
                  <a:lnTo>
                    <a:pt x="2004" y="0"/>
                  </a:lnTo>
                  <a:lnTo>
                    <a:pt x="2004" y="322"/>
                  </a:lnTo>
                  <a:lnTo>
                    <a:pt x="1666" y="322"/>
                  </a:lnTo>
                  <a:lnTo>
                    <a:pt x="1666" y="0"/>
                  </a:lnTo>
                  <a:close/>
                  <a:moveTo>
                    <a:pt x="1111" y="0"/>
                  </a:moveTo>
                  <a:lnTo>
                    <a:pt x="1448" y="0"/>
                  </a:lnTo>
                  <a:lnTo>
                    <a:pt x="1448" y="322"/>
                  </a:lnTo>
                  <a:lnTo>
                    <a:pt x="1111" y="322"/>
                  </a:lnTo>
                  <a:lnTo>
                    <a:pt x="1111" y="0"/>
                  </a:lnTo>
                  <a:close/>
                  <a:moveTo>
                    <a:pt x="556" y="0"/>
                  </a:moveTo>
                  <a:lnTo>
                    <a:pt x="893" y="0"/>
                  </a:lnTo>
                  <a:lnTo>
                    <a:pt x="893" y="322"/>
                  </a:lnTo>
                  <a:lnTo>
                    <a:pt x="556" y="322"/>
                  </a:lnTo>
                  <a:lnTo>
                    <a:pt x="556" y="0"/>
                  </a:lnTo>
                  <a:close/>
                  <a:moveTo>
                    <a:pt x="0" y="0"/>
                  </a:moveTo>
                  <a:lnTo>
                    <a:pt x="338" y="0"/>
                  </a:lnTo>
                  <a:lnTo>
                    <a:pt x="338" y="322"/>
                  </a:lnTo>
                  <a:lnTo>
                    <a:pt x="0" y="3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14"/>
            <p:cNvSpPr>
              <a:spLocks noChangeArrowheads="1"/>
            </p:cNvSpPr>
            <p:nvPr/>
          </p:nvSpPr>
          <p:spPr bwMode="auto">
            <a:xfrm>
              <a:off x="2531" y="3677"/>
              <a:ext cx="44" cy="40"/>
            </a:xfrm>
            <a:prstGeom prst="rect">
              <a:avLst/>
            </a:prstGeom>
            <a:solidFill>
              <a:srgbClr val="00BAF2"/>
            </a:solidFill>
            <a:ln w="0">
              <a:solidFill>
                <a:srgbClr val="00BA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15"/>
            <p:cNvSpPr>
              <a:spLocks noChangeArrowheads="1"/>
            </p:cNvSpPr>
            <p:nvPr/>
          </p:nvSpPr>
          <p:spPr bwMode="auto">
            <a:xfrm>
              <a:off x="2642" y="3677"/>
              <a:ext cx="44" cy="40"/>
            </a:xfrm>
            <a:prstGeom prst="rect">
              <a:avLst/>
            </a:prstGeom>
            <a:solidFill>
              <a:srgbClr val="1884F5"/>
            </a:solidFill>
            <a:ln w="0">
              <a:solidFill>
                <a:srgbClr val="3E87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6"/>
            <p:cNvSpPr>
              <a:spLocks noEditPoints="1"/>
            </p:cNvSpPr>
            <p:nvPr/>
          </p:nvSpPr>
          <p:spPr bwMode="auto">
            <a:xfrm>
              <a:off x="2391" y="3525"/>
              <a:ext cx="406" cy="192"/>
            </a:xfrm>
            <a:custGeom>
              <a:avLst/>
              <a:gdLst>
                <a:gd name="T0" fmla="*/ 2029 w 2029"/>
                <a:gd name="T1" fmla="*/ 961 h 961"/>
                <a:gd name="T2" fmla="*/ 145 w 2029"/>
                <a:gd name="T3" fmla="*/ 761 h 961"/>
                <a:gd name="T4" fmla="*/ 145 w 2029"/>
                <a:gd name="T5" fmla="*/ 961 h 961"/>
                <a:gd name="T6" fmla="*/ 1851 w 2029"/>
                <a:gd name="T7" fmla="*/ 478 h 961"/>
                <a:gd name="T8" fmla="*/ 1884 w 2029"/>
                <a:gd name="T9" fmla="*/ 510 h 961"/>
                <a:gd name="T10" fmla="*/ 1876 w 2029"/>
                <a:gd name="T11" fmla="*/ 558 h 961"/>
                <a:gd name="T12" fmla="*/ 1835 w 2029"/>
                <a:gd name="T13" fmla="*/ 578 h 961"/>
                <a:gd name="T14" fmla="*/ 1793 w 2029"/>
                <a:gd name="T15" fmla="*/ 558 h 961"/>
                <a:gd name="T16" fmla="*/ 1786 w 2029"/>
                <a:gd name="T17" fmla="*/ 510 h 961"/>
                <a:gd name="T18" fmla="*/ 1818 w 2029"/>
                <a:gd name="T19" fmla="*/ 478 h 961"/>
                <a:gd name="T20" fmla="*/ 1184 w 2029"/>
                <a:gd name="T21" fmla="*/ 427 h 961"/>
                <a:gd name="T22" fmla="*/ 1216 w 2029"/>
                <a:gd name="T23" fmla="*/ 460 h 961"/>
                <a:gd name="T24" fmla="*/ 1209 w 2029"/>
                <a:gd name="T25" fmla="*/ 507 h 961"/>
                <a:gd name="T26" fmla="*/ 1167 w 2029"/>
                <a:gd name="T27" fmla="*/ 529 h 961"/>
                <a:gd name="T28" fmla="*/ 1126 w 2029"/>
                <a:gd name="T29" fmla="*/ 507 h 961"/>
                <a:gd name="T30" fmla="*/ 1117 w 2029"/>
                <a:gd name="T31" fmla="*/ 460 h 961"/>
                <a:gd name="T32" fmla="*/ 1151 w 2029"/>
                <a:gd name="T33" fmla="*/ 427 h 961"/>
                <a:gd name="T34" fmla="*/ 1030 w 2029"/>
                <a:gd name="T35" fmla="*/ 294 h 961"/>
                <a:gd name="T36" fmla="*/ 1063 w 2029"/>
                <a:gd name="T37" fmla="*/ 327 h 961"/>
                <a:gd name="T38" fmla="*/ 1055 w 2029"/>
                <a:gd name="T39" fmla="*/ 374 h 961"/>
                <a:gd name="T40" fmla="*/ 1014 w 2029"/>
                <a:gd name="T41" fmla="*/ 396 h 961"/>
                <a:gd name="T42" fmla="*/ 972 w 2029"/>
                <a:gd name="T43" fmla="*/ 374 h 961"/>
                <a:gd name="T44" fmla="*/ 965 w 2029"/>
                <a:gd name="T45" fmla="*/ 327 h 961"/>
                <a:gd name="T46" fmla="*/ 997 w 2029"/>
                <a:gd name="T47" fmla="*/ 294 h 961"/>
                <a:gd name="T48" fmla="*/ 69 w 2029"/>
                <a:gd name="T49" fmla="*/ 105 h 961"/>
                <a:gd name="T50" fmla="*/ 101 w 2029"/>
                <a:gd name="T51" fmla="*/ 139 h 961"/>
                <a:gd name="T52" fmla="*/ 94 w 2029"/>
                <a:gd name="T53" fmla="*/ 185 h 961"/>
                <a:gd name="T54" fmla="*/ 52 w 2029"/>
                <a:gd name="T55" fmla="*/ 207 h 961"/>
                <a:gd name="T56" fmla="*/ 11 w 2029"/>
                <a:gd name="T57" fmla="*/ 185 h 961"/>
                <a:gd name="T58" fmla="*/ 2 w 2029"/>
                <a:gd name="T59" fmla="*/ 139 h 961"/>
                <a:gd name="T60" fmla="*/ 36 w 2029"/>
                <a:gd name="T61" fmla="*/ 105 h 961"/>
                <a:gd name="T62" fmla="*/ 1656 w 2029"/>
                <a:gd name="T63" fmla="*/ 53 h 961"/>
                <a:gd name="T64" fmla="*/ 1690 w 2029"/>
                <a:gd name="T65" fmla="*/ 86 h 961"/>
                <a:gd name="T66" fmla="*/ 1682 w 2029"/>
                <a:gd name="T67" fmla="*/ 133 h 961"/>
                <a:gd name="T68" fmla="*/ 1641 w 2029"/>
                <a:gd name="T69" fmla="*/ 154 h 961"/>
                <a:gd name="T70" fmla="*/ 1598 w 2029"/>
                <a:gd name="T71" fmla="*/ 133 h 961"/>
                <a:gd name="T72" fmla="*/ 1591 w 2029"/>
                <a:gd name="T73" fmla="*/ 86 h 961"/>
                <a:gd name="T74" fmla="*/ 1624 w 2029"/>
                <a:gd name="T75" fmla="*/ 53 h 961"/>
                <a:gd name="T76" fmla="*/ 902 w 2029"/>
                <a:gd name="T77" fmla="*/ 3 h 961"/>
                <a:gd name="T78" fmla="*/ 935 w 2029"/>
                <a:gd name="T79" fmla="*/ 35 h 961"/>
                <a:gd name="T80" fmla="*/ 927 w 2029"/>
                <a:gd name="T81" fmla="*/ 82 h 961"/>
                <a:gd name="T82" fmla="*/ 885 w 2029"/>
                <a:gd name="T83" fmla="*/ 104 h 961"/>
                <a:gd name="T84" fmla="*/ 844 w 2029"/>
                <a:gd name="T85" fmla="*/ 82 h 961"/>
                <a:gd name="T86" fmla="*/ 837 w 2029"/>
                <a:gd name="T87" fmla="*/ 35 h 961"/>
                <a:gd name="T88" fmla="*/ 869 w 2029"/>
                <a:gd name="T89" fmla="*/ 3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29" h="961">
                  <a:moveTo>
                    <a:pt x="1811" y="761"/>
                  </a:moveTo>
                  <a:lnTo>
                    <a:pt x="2029" y="761"/>
                  </a:lnTo>
                  <a:lnTo>
                    <a:pt x="2029" y="961"/>
                  </a:lnTo>
                  <a:lnTo>
                    <a:pt x="1811" y="961"/>
                  </a:lnTo>
                  <a:lnTo>
                    <a:pt x="1811" y="761"/>
                  </a:lnTo>
                  <a:close/>
                  <a:moveTo>
                    <a:pt x="145" y="761"/>
                  </a:moveTo>
                  <a:lnTo>
                    <a:pt x="363" y="761"/>
                  </a:lnTo>
                  <a:lnTo>
                    <a:pt x="363" y="961"/>
                  </a:lnTo>
                  <a:lnTo>
                    <a:pt x="145" y="961"/>
                  </a:lnTo>
                  <a:lnTo>
                    <a:pt x="145" y="761"/>
                  </a:lnTo>
                  <a:close/>
                  <a:moveTo>
                    <a:pt x="1835" y="474"/>
                  </a:moveTo>
                  <a:lnTo>
                    <a:pt x="1851" y="478"/>
                  </a:lnTo>
                  <a:lnTo>
                    <a:pt x="1866" y="485"/>
                  </a:lnTo>
                  <a:lnTo>
                    <a:pt x="1876" y="496"/>
                  </a:lnTo>
                  <a:lnTo>
                    <a:pt x="1884" y="510"/>
                  </a:lnTo>
                  <a:lnTo>
                    <a:pt x="1887" y="526"/>
                  </a:lnTo>
                  <a:lnTo>
                    <a:pt x="1884" y="543"/>
                  </a:lnTo>
                  <a:lnTo>
                    <a:pt x="1876" y="558"/>
                  </a:lnTo>
                  <a:lnTo>
                    <a:pt x="1866" y="568"/>
                  </a:lnTo>
                  <a:lnTo>
                    <a:pt x="1851" y="576"/>
                  </a:lnTo>
                  <a:lnTo>
                    <a:pt x="1835" y="578"/>
                  </a:lnTo>
                  <a:lnTo>
                    <a:pt x="1818" y="576"/>
                  </a:lnTo>
                  <a:lnTo>
                    <a:pt x="1805" y="568"/>
                  </a:lnTo>
                  <a:lnTo>
                    <a:pt x="1793" y="558"/>
                  </a:lnTo>
                  <a:lnTo>
                    <a:pt x="1786" y="543"/>
                  </a:lnTo>
                  <a:lnTo>
                    <a:pt x="1783" y="526"/>
                  </a:lnTo>
                  <a:lnTo>
                    <a:pt x="1786" y="510"/>
                  </a:lnTo>
                  <a:lnTo>
                    <a:pt x="1793" y="496"/>
                  </a:lnTo>
                  <a:lnTo>
                    <a:pt x="1805" y="485"/>
                  </a:lnTo>
                  <a:lnTo>
                    <a:pt x="1818" y="478"/>
                  </a:lnTo>
                  <a:lnTo>
                    <a:pt x="1835" y="474"/>
                  </a:lnTo>
                  <a:close/>
                  <a:moveTo>
                    <a:pt x="1167" y="425"/>
                  </a:moveTo>
                  <a:lnTo>
                    <a:pt x="1184" y="427"/>
                  </a:lnTo>
                  <a:lnTo>
                    <a:pt x="1197" y="434"/>
                  </a:lnTo>
                  <a:lnTo>
                    <a:pt x="1209" y="446"/>
                  </a:lnTo>
                  <a:lnTo>
                    <a:pt x="1216" y="460"/>
                  </a:lnTo>
                  <a:lnTo>
                    <a:pt x="1219" y="477"/>
                  </a:lnTo>
                  <a:lnTo>
                    <a:pt x="1216" y="493"/>
                  </a:lnTo>
                  <a:lnTo>
                    <a:pt x="1209" y="507"/>
                  </a:lnTo>
                  <a:lnTo>
                    <a:pt x="1197" y="519"/>
                  </a:lnTo>
                  <a:lnTo>
                    <a:pt x="1184" y="526"/>
                  </a:lnTo>
                  <a:lnTo>
                    <a:pt x="1167" y="529"/>
                  </a:lnTo>
                  <a:lnTo>
                    <a:pt x="1151" y="526"/>
                  </a:lnTo>
                  <a:lnTo>
                    <a:pt x="1136" y="519"/>
                  </a:lnTo>
                  <a:lnTo>
                    <a:pt x="1126" y="507"/>
                  </a:lnTo>
                  <a:lnTo>
                    <a:pt x="1117" y="493"/>
                  </a:lnTo>
                  <a:lnTo>
                    <a:pt x="1115" y="477"/>
                  </a:lnTo>
                  <a:lnTo>
                    <a:pt x="1117" y="460"/>
                  </a:lnTo>
                  <a:lnTo>
                    <a:pt x="1126" y="446"/>
                  </a:lnTo>
                  <a:lnTo>
                    <a:pt x="1136" y="434"/>
                  </a:lnTo>
                  <a:lnTo>
                    <a:pt x="1151" y="427"/>
                  </a:lnTo>
                  <a:lnTo>
                    <a:pt x="1167" y="425"/>
                  </a:lnTo>
                  <a:close/>
                  <a:moveTo>
                    <a:pt x="1014" y="292"/>
                  </a:moveTo>
                  <a:lnTo>
                    <a:pt x="1030" y="294"/>
                  </a:lnTo>
                  <a:lnTo>
                    <a:pt x="1045" y="301"/>
                  </a:lnTo>
                  <a:lnTo>
                    <a:pt x="1055" y="313"/>
                  </a:lnTo>
                  <a:lnTo>
                    <a:pt x="1063" y="327"/>
                  </a:lnTo>
                  <a:lnTo>
                    <a:pt x="1065" y="344"/>
                  </a:lnTo>
                  <a:lnTo>
                    <a:pt x="1063" y="360"/>
                  </a:lnTo>
                  <a:lnTo>
                    <a:pt x="1055" y="374"/>
                  </a:lnTo>
                  <a:lnTo>
                    <a:pt x="1045" y="386"/>
                  </a:lnTo>
                  <a:lnTo>
                    <a:pt x="1030" y="393"/>
                  </a:lnTo>
                  <a:lnTo>
                    <a:pt x="1014" y="396"/>
                  </a:lnTo>
                  <a:lnTo>
                    <a:pt x="997" y="393"/>
                  </a:lnTo>
                  <a:lnTo>
                    <a:pt x="983" y="386"/>
                  </a:lnTo>
                  <a:lnTo>
                    <a:pt x="972" y="374"/>
                  </a:lnTo>
                  <a:lnTo>
                    <a:pt x="965" y="360"/>
                  </a:lnTo>
                  <a:lnTo>
                    <a:pt x="962" y="344"/>
                  </a:lnTo>
                  <a:lnTo>
                    <a:pt x="965" y="327"/>
                  </a:lnTo>
                  <a:lnTo>
                    <a:pt x="972" y="313"/>
                  </a:lnTo>
                  <a:lnTo>
                    <a:pt x="983" y="301"/>
                  </a:lnTo>
                  <a:lnTo>
                    <a:pt x="997" y="294"/>
                  </a:lnTo>
                  <a:lnTo>
                    <a:pt x="1014" y="292"/>
                  </a:lnTo>
                  <a:close/>
                  <a:moveTo>
                    <a:pt x="52" y="103"/>
                  </a:moveTo>
                  <a:lnTo>
                    <a:pt x="69" y="105"/>
                  </a:lnTo>
                  <a:lnTo>
                    <a:pt x="82" y="114"/>
                  </a:lnTo>
                  <a:lnTo>
                    <a:pt x="94" y="125"/>
                  </a:lnTo>
                  <a:lnTo>
                    <a:pt x="101" y="139"/>
                  </a:lnTo>
                  <a:lnTo>
                    <a:pt x="104" y="155"/>
                  </a:lnTo>
                  <a:lnTo>
                    <a:pt x="101" y="172"/>
                  </a:lnTo>
                  <a:lnTo>
                    <a:pt x="94" y="185"/>
                  </a:lnTo>
                  <a:lnTo>
                    <a:pt x="82" y="197"/>
                  </a:lnTo>
                  <a:lnTo>
                    <a:pt x="69" y="205"/>
                  </a:lnTo>
                  <a:lnTo>
                    <a:pt x="52" y="207"/>
                  </a:lnTo>
                  <a:lnTo>
                    <a:pt x="36" y="205"/>
                  </a:lnTo>
                  <a:lnTo>
                    <a:pt x="22" y="197"/>
                  </a:lnTo>
                  <a:lnTo>
                    <a:pt x="11" y="185"/>
                  </a:lnTo>
                  <a:lnTo>
                    <a:pt x="2" y="172"/>
                  </a:lnTo>
                  <a:lnTo>
                    <a:pt x="0" y="155"/>
                  </a:lnTo>
                  <a:lnTo>
                    <a:pt x="2" y="139"/>
                  </a:lnTo>
                  <a:lnTo>
                    <a:pt x="11" y="125"/>
                  </a:lnTo>
                  <a:lnTo>
                    <a:pt x="22" y="114"/>
                  </a:lnTo>
                  <a:lnTo>
                    <a:pt x="36" y="105"/>
                  </a:lnTo>
                  <a:lnTo>
                    <a:pt x="52" y="103"/>
                  </a:lnTo>
                  <a:close/>
                  <a:moveTo>
                    <a:pt x="1641" y="51"/>
                  </a:moveTo>
                  <a:lnTo>
                    <a:pt x="1656" y="53"/>
                  </a:lnTo>
                  <a:lnTo>
                    <a:pt x="1671" y="61"/>
                  </a:lnTo>
                  <a:lnTo>
                    <a:pt x="1682" y="72"/>
                  </a:lnTo>
                  <a:lnTo>
                    <a:pt x="1690" y="86"/>
                  </a:lnTo>
                  <a:lnTo>
                    <a:pt x="1693" y="103"/>
                  </a:lnTo>
                  <a:lnTo>
                    <a:pt x="1690" y="119"/>
                  </a:lnTo>
                  <a:lnTo>
                    <a:pt x="1682" y="133"/>
                  </a:lnTo>
                  <a:lnTo>
                    <a:pt x="1671" y="144"/>
                  </a:lnTo>
                  <a:lnTo>
                    <a:pt x="1656" y="151"/>
                  </a:lnTo>
                  <a:lnTo>
                    <a:pt x="1641" y="154"/>
                  </a:lnTo>
                  <a:lnTo>
                    <a:pt x="1624" y="151"/>
                  </a:lnTo>
                  <a:lnTo>
                    <a:pt x="1610" y="144"/>
                  </a:lnTo>
                  <a:lnTo>
                    <a:pt x="1598" y="133"/>
                  </a:lnTo>
                  <a:lnTo>
                    <a:pt x="1591" y="119"/>
                  </a:lnTo>
                  <a:lnTo>
                    <a:pt x="1589" y="103"/>
                  </a:lnTo>
                  <a:lnTo>
                    <a:pt x="1591" y="86"/>
                  </a:lnTo>
                  <a:lnTo>
                    <a:pt x="1598" y="72"/>
                  </a:lnTo>
                  <a:lnTo>
                    <a:pt x="1610" y="61"/>
                  </a:lnTo>
                  <a:lnTo>
                    <a:pt x="1624" y="53"/>
                  </a:lnTo>
                  <a:lnTo>
                    <a:pt x="1641" y="51"/>
                  </a:lnTo>
                  <a:close/>
                  <a:moveTo>
                    <a:pt x="885" y="0"/>
                  </a:moveTo>
                  <a:lnTo>
                    <a:pt x="902" y="3"/>
                  </a:lnTo>
                  <a:lnTo>
                    <a:pt x="915" y="10"/>
                  </a:lnTo>
                  <a:lnTo>
                    <a:pt x="927" y="22"/>
                  </a:lnTo>
                  <a:lnTo>
                    <a:pt x="935" y="35"/>
                  </a:lnTo>
                  <a:lnTo>
                    <a:pt x="937" y="52"/>
                  </a:lnTo>
                  <a:lnTo>
                    <a:pt x="935" y="68"/>
                  </a:lnTo>
                  <a:lnTo>
                    <a:pt x="927" y="82"/>
                  </a:lnTo>
                  <a:lnTo>
                    <a:pt x="915" y="93"/>
                  </a:lnTo>
                  <a:lnTo>
                    <a:pt x="902" y="101"/>
                  </a:lnTo>
                  <a:lnTo>
                    <a:pt x="885" y="104"/>
                  </a:lnTo>
                  <a:lnTo>
                    <a:pt x="869" y="101"/>
                  </a:lnTo>
                  <a:lnTo>
                    <a:pt x="855" y="93"/>
                  </a:lnTo>
                  <a:lnTo>
                    <a:pt x="844" y="82"/>
                  </a:lnTo>
                  <a:lnTo>
                    <a:pt x="837" y="68"/>
                  </a:lnTo>
                  <a:lnTo>
                    <a:pt x="833" y="52"/>
                  </a:lnTo>
                  <a:lnTo>
                    <a:pt x="837" y="35"/>
                  </a:lnTo>
                  <a:lnTo>
                    <a:pt x="844" y="22"/>
                  </a:lnTo>
                  <a:lnTo>
                    <a:pt x="855" y="10"/>
                  </a:lnTo>
                  <a:lnTo>
                    <a:pt x="869" y="3"/>
                  </a:lnTo>
                  <a:lnTo>
                    <a:pt x="885" y="0"/>
                  </a:lnTo>
                  <a:close/>
                </a:path>
              </a:pathLst>
            </a:custGeom>
            <a:solidFill>
              <a:srgbClr val="007DC3"/>
            </a:solidFill>
            <a:ln w="0">
              <a:solidFill>
                <a:srgbClr val="007DC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7"/>
            <p:cNvSpPr>
              <a:spLocks/>
            </p:cNvSpPr>
            <p:nvPr/>
          </p:nvSpPr>
          <p:spPr bwMode="auto">
            <a:xfrm>
              <a:off x="2665" y="3574"/>
              <a:ext cx="54" cy="54"/>
            </a:xfrm>
            <a:custGeom>
              <a:avLst/>
              <a:gdLst>
                <a:gd name="T0" fmla="*/ 134 w 268"/>
                <a:gd name="T1" fmla="*/ 0 h 268"/>
                <a:gd name="T2" fmla="*/ 164 w 268"/>
                <a:gd name="T3" fmla="*/ 3 h 268"/>
                <a:gd name="T4" fmla="*/ 193 w 268"/>
                <a:gd name="T5" fmla="*/ 13 h 268"/>
                <a:gd name="T6" fmla="*/ 218 w 268"/>
                <a:gd name="T7" fmla="*/ 30 h 268"/>
                <a:gd name="T8" fmla="*/ 238 w 268"/>
                <a:gd name="T9" fmla="*/ 51 h 268"/>
                <a:gd name="T10" fmla="*/ 254 w 268"/>
                <a:gd name="T11" fmla="*/ 75 h 268"/>
                <a:gd name="T12" fmla="*/ 265 w 268"/>
                <a:gd name="T13" fmla="*/ 104 h 268"/>
                <a:gd name="T14" fmla="*/ 268 w 268"/>
                <a:gd name="T15" fmla="*/ 134 h 268"/>
                <a:gd name="T16" fmla="*/ 265 w 268"/>
                <a:gd name="T17" fmla="*/ 164 h 268"/>
                <a:gd name="T18" fmla="*/ 254 w 268"/>
                <a:gd name="T19" fmla="*/ 193 h 268"/>
                <a:gd name="T20" fmla="*/ 238 w 268"/>
                <a:gd name="T21" fmla="*/ 217 h 268"/>
                <a:gd name="T22" fmla="*/ 218 w 268"/>
                <a:gd name="T23" fmla="*/ 238 h 268"/>
                <a:gd name="T24" fmla="*/ 193 w 268"/>
                <a:gd name="T25" fmla="*/ 254 h 268"/>
                <a:gd name="T26" fmla="*/ 164 w 268"/>
                <a:gd name="T27" fmla="*/ 265 h 268"/>
                <a:gd name="T28" fmla="*/ 134 w 268"/>
                <a:gd name="T29" fmla="*/ 268 h 268"/>
                <a:gd name="T30" fmla="*/ 104 w 268"/>
                <a:gd name="T31" fmla="*/ 265 h 268"/>
                <a:gd name="T32" fmla="*/ 75 w 268"/>
                <a:gd name="T33" fmla="*/ 254 h 268"/>
                <a:gd name="T34" fmla="*/ 51 w 268"/>
                <a:gd name="T35" fmla="*/ 238 h 268"/>
                <a:gd name="T36" fmla="*/ 30 w 268"/>
                <a:gd name="T37" fmla="*/ 217 h 268"/>
                <a:gd name="T38" fmla="*/ 15 w 268"/>
                <a:gd name="T39" fmla="*/ 193 h 268"/>
                <a:gd name="T40" fmla="*/ 4 w 268"/>
                <a:gd name="T41" fmla="*/ 164 h 268"/>
                <a:gd name="T42" fmla="*/ 0 w 268"/>
                <a:gd name="T43" fmla="*/ 134 h 268"/>
                <a:gd name="T44" fmla="*/ 4 w 268"/>
                <a:gd name="T45" fmla="*/ 104 h 268"/>
                <a:gd name="T46" fmla="*/ 15 w 268"/>
                <a:gd name="T47" fmla="*/ 75 h 268"/>
                <a:gd name="T48" fmla="*/ 30 w 268"/>
                <a:gd name="T49" fmla="*/ 51 h 268"/>
                <a:gd name="T50" fmla="*/ 51 w 268"/>
                <a:gd name="T51" fmla="*/ 30 h 268"/>
                <a:gd name="T52" fmla="*/ 75 w 268"/>
                <a:gd name="T53" fmla="*/ 13 h 268"/>
                <a:gd name="T54" fmla="*/ 104 w 268"/>
                <a:gd name="T55" fmla="*/ 3 h 268"/>
                <a:gd name="T56" fmla="*/ 134 w 268"/>
                <a:gd name="T5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8">
                  <a:moveTo>
                    <a:pt x="134" y="0"/>
                  </a:moveTo>
                  <a:lnTo>
                    <a:pt x="164" y="3"/>
                  </a:lnTo>
                  <a:lnTo>
                    <a:pt x="193" y="13"/>
                  </a:lnTo>
                  <a:lnTo>
                    <a:pt x="218" y="30"/>
                  </a:lnTo>
                  <a:lnTo>
                    <a:pt x="238" y="51"/>
                  </a:lnTo>
                  <a:lnTo>
                    <a:pt x="254" y="75"/>
                  </a:lnTo>
                  <a:lnTo>
                    <a:pt x="265" y="104"/>
                  </a:lnTo>
                  <a:lnTo>
                    <a:pt x="268" y="134"/>
                  </a:lnTo>
                  <a:lnTo>
                    <a:pt x="265" y="164"/>
                  </a:lnTo>
                  <a:lnTo>
                    <a:pt x="254" y="193"/>
                  </a:lnTo>
                  <a:lnTo>
                    <a:pt x="238" y="217"/>
                  </a:lnTo>
                  <a:lnTo>
                    <a:pt x="218" y="238"/>
                  </a:lnTo>
                  <a:lnTo>
                    <a:pt x="193" y="254"/>
                  </a:lnTo>
                  <a:lnTo>
                    <a:pt x="164" y="265"/>
                  </a:lnTo>
                  <a:lnTo>
                    <a:pt x="134" y="268"/>
                  </a:lnTo>
                  <a:lnTo>
                    <a:pt x="104" y="265"/>
                  </a:lnTo>
                  <a:lnTo>
                    <a:pt x="75" y="254"/>
                  </a:lnTo>
                  <a:lnTo>
                    <a:pt x="51" y="238"/>
                  </a:lnTo>
                  <a:lnTo>
                    <a:pt x="30" y="217"/>
                  </a:lnTo>
                  <a:lnTo>
                    <a:pt x="15" y="193"/>
                  </a:lnTo>
                  <a:lnTo>
                    <a:pt x="4" y="164"/>
                  </a:lnTo>
                  <a:lnTo>
                    <a:pt x="0" y="134"/>
                  </a:lnTo>
                  <a:lnTo>
                    <a:pt x="4" y="104"/>
                  </a:lnTo>
                  <a:lnTo>
                    <a:pt x="15" y="75"/>
                  </a:lnTo>
                  <a:lnTo>
                    <a:pt x="30" y="51"/>
                  </a:lnTo>
                  <a:lnTo>
                    <a:pt x="51" y="30"/>
                  </a:lnTo>
                  <a:lnTo>
                    <a:pt x="75" y="13"/>
                  </a:lnTo>
                  <a:lnTo>
                    <a:pt x="104" y="3"/>
                  </a:lnTo>
                  <a:lnTo>
                    <a:pt x="13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8"/>
            <p:cNvSpPr>
              <a:spLocks/>
            </p:cNvSpPr>
            <p:nvPr/>
          </p:nvSpPr>
          <p:spPr bwMode="auto">
            <a:xfrm>
              <a:off x="2674" y="3584"/>
              <a:ext cx="35" cy="35"/>
            </a:xfrm>
            <a:custGeom>
              <a:avLst/>
              <a:gdLst>
                <a:gd name="T0" fmla="*/ 87 w 174"/>
                <a:gd name="T1" fmla="*/ 0 h 174"/>
                <a:gd name="T2" fmla="*/ 110 w 174"/>
                <a:gd name="T3" fmla="*/ 4 h 174"/>
                <a:gd name="T4" fmla="*/ 131 w 174"/>
                <a:gd name="T5" fmla="*/ 12 h 174"/>
                <a:gd name="T6" fmla="*/ 149 w 174"/>
                <a:gd name="T7" fmla="*/ 25 h 174"/>
                <a:gd name="T8" fmla="*/ 162 w 174"/>
                <a:gd name="T9" fmla="*/ 44 h 174"/>
                <a:gd name="T10" fmla="*/ 171 w 174"/>
                <a:gd name="T11" fmla="*/ 64 h 174"/>
                <a:gd name="T12" fmla="*/ 174 w 174"/>
                <a:gd name="T13" fmla="*/ 87 h 174"/>
                <a:gd name="T14" fmla="*/ 171 w 174"/>
                <a:gd name="T15" fmla="*/ 110 h 174"/>
                <a:gd name="T16" fmla="*/ 162 w 174"/>
                <a:gd name="T17" fmla="*/ 131 h 174"/>
                <a:gd name="T18" fmla="*/ 149 w 174"/>
                <a:gd name="T19" fmla="*/ 149 h 174"/>
                <a:gd name="T20" fmla="*/ 131 w 174"/>
                <a:gd name="T21" fmla="*/ 162 h 174"/>
                <a:gd name="T22" fmla="*/ 110 w 174"/>
                <a:gd name="T23" fmla="*/ 170 h 174"/>
                <a:gd name="T24" fmla="*/ 87 w 174"/>
                <a:gd name="T25" fmla="*/ 174 h 174"/>
                <a:gd name="T26" fmla="*/ 64 w 174"/>
                <a:gd name="T27" fmla="*/ 170 h 174"/>
                <a:gd name="T28" fmla="*/ 44 w 174"/>
                <a:gd name="T29" fmla="*/ 162 h 174"/>
                <a:gd name="T30" fmla="*/ 26 w 174"/>
                <a:gd name="T31" fmla="*/ 149 h 174"/>
                <a:gd name="T32" fmla="*/ 12 w 174"/>
                <a:gd name="T33" fmla="*/ 131 h 174"/>
                <a:gd name="T34" fmla="*/ 4 w 174"/>
                <a:gd name="T35" fmla="*/ 110 h 174"/>
                <a:gd name="T36" fmla="*/ 0 w 174"/>
                <a:gd name="T37" fmla="*/ 87 h 174"/>
                <a:gd name="T38" fmla="*/ 4 w 174"/>
                <a:gd name="T39" fmla="*/ 64 h 174"/>
                <a:gd name="T40" fmla="*/ 12 w 174"/>
                <a:gd name="T41" fmla="*/ 44 h 174"/>
                <a:gd name="T42" fmla="*/ 26 w 174"/>
                <a:gd name="T43" fmla="*/ 25 h 174"/>
                <a:gd name="T44" fmla="*/ 44 w 174"/>
                <a:gd name="T45" fmla="*/ 12 h 174"/>
                <a:gd name="T46" fmla="*/ 64 w 174"/>
                <a:gd name="T47" fmla="*/ 4 h 174"/>
                <a:gd name="T48" fmla="*/ 87 w 174"/>
                <a:gd name="T4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4">
                  <a:moveTo>
                    <a:pt x="87" y="0"/>
                  </a:moveTo>
                  <a:lnTo>
                    <a:pt x="110" y="4"/>
                  </a:lnTo>
                  <a:lnTo>
                    <a:pt x="131" y="12"/>
                  </a:lnTo>
                  <a:lnTo>
                    <a:pt x="149" y="25"/>
                  </a:lnTo>
                  <a:lnTo>
                    <a:pt x="162" y="44"/>
                  </a:lnTo>
                  <a:lnTo>
                    <a:pt x="171" y="64"/>
                  </a:lnTo>
                  <a:lnTo>
                    <a:pt x="174" y="87"/>
                  </a:lnTo>
                  <a:lnTo>
                    <a:pt x="171" y="110"/>
                  </a:lnTo>
                  <a:lnTo>
                    <a:pt x="162" y="131"/>
                  </a:lnTo>
                  <a:lnTo>
                    <a:pt x="149" y="149"/>
                  </a:lnTo>
                  <a:lnTo>
                    <a:pt x="131" y="162"/>
                  </a:lnTo>
                  <a:lnTo>
                    <a:pt x="110" y="170"/>
                  </a:lnTo>
                  <a:lnTo>
                    <a:pt x="87" y="174"/>
                  </a:lnTo>
                  <a:lnTo>
                    <a:pt x="64" y="170"/>
                  </a:lnTo>
                  <a:lnTo>
                    <a:pt x="44" y="162"/>
                  </a:lnTo>
                  <a:lnTo>
                    <a:pt x="26" y="149"/>
                  </a:lnTo>
                  <a:lnTo>
                    <a:pt x="12" y="131"/>
                  </a:lnTo>
                  <a:lnTo>
                    <a:pt x="4" y="110"/>
                  </a:lnTo>
                  <a:lnTo>
                    <a:pt x="0" y="87"/>
                  </a:lnTo>
                  <a:lnTo>
                    <a:pt x="4" y="64"/>
                  </a:lnTo>
                  <a:lnTo>
                    <a:pt x="12" y="44"/>
                  </a:lnTo>
                  <a:lnTo>
                    <a:pt x="26" y="25"/>
                  </a:lnTo>
                  <a:lnTo>
                    <a:pt x="44" y="12"/>
                  </a:lnTo>
                  <a:lnTo>
                    <a:pt x="64" y="4"/>
                  </a:lnTo>
                  <a:lnTo>
                    <a:pt x="87"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9"/>
            <p:cNvSpPr>
              <a:spLocks/>
            </p:cNvSpPr>
            <p:nvPr/>
          </p:nvSpPr>
          <p:spPr bwMode="auto">
            <a:xfrm>
              <a:off x="2594" y="3521"/>
              <a:ext cx="53" cy="53"/>
            </a:xfrm>
            <a:custGeom>
              <a:avLst/>
              <a:gdLst>
                <a:gd name="T0" fmla="*/ 133 w 268"/>
                <a:gd name="T1" fmla="*/ 0 h 267"/>
                <a:gd name="T2" fmla="*/ 165 w 268"/>
                <a:gd name="T3" fmla="*/ 3 h 267"/>
                <a:gd name="T4" fmla="*/ 193 w 268"/>
                <a:gd name="T5" fmla="*/ 13 h 267"/>
                <a:gd name="T6" fmla="*/ 217 w 268"/>
                <a:gd name="T7" fmla="*/ 29 h 267"/>
                <a:gd name="T8" fmla="*/ 239 w 268"/>
                <a:gd name="T9" fmla="*/ 49 h 267"/>
                <a:gd name="T10" fmla="*/ 254 w 268"/>
                <a:gd name="T11" fmla="*/ 75 h 267"/>
                <a:gd name="T12" fmla="*/ 264 w 268"/>
                <a:gd name="T13" fmla="*/ 102 h 267"/>
                <a:gd name="T14" fmla="*/ 268 w 268"/>
                <a:gd name="T15" fmla="*/ 134 h 267"/>
                <a:gd name="T16" fmla="*/ 264 w 268"/>
                <a:gd name="T17" fmla="*/ 164 h 267"/>
                <a:gd name="T18" fmla="*/ 254 w 268"/>
                <a:gd name="T19" fmla="*/ 192 h 267"/>
                <a:gd name="T20" fmla="*/ 239 w 268"/>
                <a:gd name="T21" fmla="*/ 217 h 267"/>
                <a:gd name="T22" fmla="*/ 217 w 268"/>
                <a:gd name="T23" fmla="*/ 238 h 267"/>
                <a:gd name="T24" fmla="*/ 193 w 268"/>
                <a:gd name="T25" fmla="*/ 254 h 267"/>
                <a:gd name="T26" fmla="*/ 165 w 268"/>
                <a:gd name="T27" fmla="*/ 263 h 267"/>
                <a:gd name="T28" fmla="*/ 133 w 268"/>
                <a:gd name="T29" fmla="*/ 267 h 267"/>
                <a:gd name="T30" fmla="*/ 103 w 268"/>
                <a:gd name="T31" fmla="*/ 263 h 267"/>
                <a:gd name="T32" fmla="*/ 75 w 268"/>
                <a:gd name="T33" fmla="*/ 254 h 267"/>
                <a:gd name="T34" fmla="*/ 50 w 268"/>
                <a:gd name="T35" fmla="*/ 238 h 267"/>
                <a:gd name="T36" fmla="*/ 29 w 268"/>
                <a:gd name="T37" fmla="*/ 217 h 267"/>
                <a:gd name="T38" fmla="*/ 14 w 268"/>
                <a:gd name="T39" fmla="*/ 192 h 267"/>
                <a:gd name="T40" fmla="*/ 4 w 268"/>
                <a:gd name="T41" fmla="*/ 164 h 267"/>
                <a:gd name="T42" fmla="*/ 0 w 268"/>
                <a:gd name="T43" fmla="*/ 134 h 267"/>
                <a:gd name="T44" fmla="*/ 4 w 268"/>
                <a:gd name="T45" fmla="*/ 102 h 267"/>
                <a:gd name="T46" fmla="*/ 14 w 268"/>
                <a:gd name="T47" fmla="*/ 75 h 267"/>
                <a:gd name="T48" fmla="*/ 29 w 268"/>
                <a:gd name="T49" fmla="*/ 49 h 267"/>
                <a:gd name="T50" fmla="*/ 50 w 268"/>
                <a:gd name="T51" fmla="*/ 29 h 267"/>
                <a:gd name="T52" fmla="*/ 75 w 268"/>
                <a:gd name="T53" fmla="*/ 13 h 267"/>
                <a:gd name="T54" fmla="*/ 103 w 268"/>
                <a:gd name="T55" fmla="*/ 3 h 267"/>
                <a:gd name="T56" fmla="*/ 133 w 268"/>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7">
                  <a:moveTo>
                    <a:pt x="133" y="0"/>
                  </a:moveTo>
                  <a:lnTo>
                    <a:pt x="165" y="3"/>
                  </a:lnTo>
                  <a:lnTo>
                    <a:pt x="193" y="13"/>
                  </a:lnTo>
                  <a:lnTo>
                    <a:pt x="217" y="29"/>
                  </a:lnTo>
                  <a:lnTo>
                    <a:pt x="239" y="49"/>
                  </a:lnTo>
                  <a:lnTo>
                    <a:pt x="254" y="75"/>
                  </a:lnTo>
                  <a:lnTo>
                    <a:pt x="264" y="102"/>
                  </a:lnTo>
                  <a:lnTo>
                    <a:pt x="268" y="134"/>
                  </a:lnTo>
                  <a:lnTo>
                    <a:pt x="264" y="164"/>
                  </a:lnTo>
                  <a:lnTo>
                    <a:pt x="254" y="192"/>
                  </a:lnTo>
                  <a:lnTo>
                    <a:pt x="239" y="217"/>
                  </a:lnTo>
                  <a:lnTo>
                    <a:pt x="217" y="238"/>
                  </a:lnTo>
                  <a:lnTo>
                    <a:pt x="193" y="254"/>
                  </a:lnTo>
                  <a:lnTo>
                    <a:pt x="165" y="263"/>
                  </a:lnTo>
                  <a:lnTo>
                    <a:pt x="133" y="267"/>
                  </a:lnTo>
                  <a:lnTo>
                    <a:pt x="103" y="263"/>
                  </a:lnTo>
                  <a:lnTo>
                    <a:pt x="75" y="254"/>
                  </a:lnTo>
                  <a:lnTo>
                    <a:pt x="50" y="238"/>
                  </a:lnTo>
                  <a:lnTo>
                    <a:pt x="29" y="217"/>
                  </a:lnTo>
                  <a:lnTo>
                    <a:pt x="14" y="192"/>
                  </a:lnTo>
                  <a:lnTo>
                    <a:pt x="4" y="164"/>
                  </a:lnTo>
                  <a:lnTo>
                    <a:pt x="0" y="134"/>
                  </a:lnTo>
                  <a:lnTo>
                    <a:pt x="4" y="102"/>
                  </a:lnTo>
                  <a:lnTo>
                    <a:pt x="14" y="75"/>
                  </a:lnTo>
                  <a:lnTo>
                    <a:pt x="29" y="49"/>
                  </a:lnTo>
                  <a:lnTo>
                    <a:pt x="50" y="29"/>
                  </a:lnTo>
                  <a:lnTo>
                    <a:pt x="75" y="13"/>
                  </a:lnTo>
                  <a:lnTo>
                    <a:pt x="103" y="3"/>
                  </a:lnTo>
                  <a:lnTo>
                    <a:pt x="13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0"/>
            <p:cNvSpPr>
              <a:spLocks/>
            </p:cNvSpPr>
            <p:nvPr/>
          </p:nvSpPr>
          <p:spPr bwMode="auto">
            <a:xfrm>
              <a:off x="2603" y="3530"/>
              <a:ext cx="35" cy="35"/>
            </a:xfrm>
            <a:custGeom>
              <a:avLst/>
              <a:gdLst>
                <a:gd name="T0" fmla="*/ 86 w 173"/>
                <a:gd name="T1" fmla="*/ 0 h 173"/>
                <a:gd name="T2" fmla="*/ 109 w 173"/>
                <a:gd name="T3" fmla="*/ 2 h 173"/>
                <a:gd name="T4" fmla="*/ 130 w 173"/>
                <a:gd name="T5" fmla="*/ 12 h 173"/>
                <a:gd name="T6" fmla="*/ 148 w 173"/>
                <a:gd name="T7" fmla="*/ 25 h 173"/>
                <a:gd name="T8" fmla="*/ 161 w 173"/>
                <a:gd name="T9" fmla="*/ 42 h 173"/>
                <a:gd name="T10" fmla="*/ 170 w 173"/>
                <a:gd name="T11" fmla="*/ 63 h 173"/>
                <a:gd name="T12" fmla="*/ 173 w 173"/>
                <a:gd name="T13" fmla="*/ 87 h 173"/>
                <a:gd name="T14" fmla="*/ 170 w 173"/>
                <a:gd name="T15" fmla="*/ 110 h 173"/>
                <a:gd name="T16" fmla="*/ 161 w 173"/>
                <a:gd name="T17" fmla="*/ 130 h 173"/>
                <a:gd name="T18" fmla="*/ 148 w 173"/>
                <a:gd name="T19" fmla="*/ 147 h 173"/>
                <a:gd name="T20" fmla="*/ 130 w 173"/>
                <a:gd name="T21" fmla="*/ 161 h 173"/>
                <a:gd name="T22" fmla="*/ 109 w 173"/>
                <a:gd name="T23" fmla="*/ 170 h 173"/>
                <a:gd name="T24" fmla="*/ 86 w 173"/>
                <a:gd name="T25" fmla="*/ 173 h 173"/>
                <a:gd name="T26" fmla="*/ 63 w 173"/>
                <a:gd name="T27" fmla="*/ 170 h 173"/>
                <a:gd name="T28" fmla="*/ 43 w 173"/>
                <a:gd name="T29" fmla="*/ 161 h 173"/>
                <a:gd name="T30" fmla="*/ 26 w 173"/>
                <a:gd name="T31" fmla="*/ 147 h 173"/>
                <a:gd name="T32" fmla="*/ 11 w 173"/>
                <a:gd name="T33" fmla="*/ 130 h 173"/>
                <a:gd name="T34" fmla="*/ 3 w 173"/>
                <a:gd name="T35" fmla="*/ 110 h 173"/>
                <a:gd name="T36" fmla="*/ 0 w 173"/>
                <a:gd name="T37" fmla="*/ 87 h 173"/>
                <a:gd name="T38" fmla="*/ 3 w 173"/>
                <a:gd name="T39" fmla="*/ 63 h 173"/>
                <a:gd name="T40" fmla="*/ 11 w 173"/>
                <a:gd name="T41" fmla="*/ 42 h 173"/>
                <a:gd name="T42" fmla="*/ 26 w 173"/>
                <a:gd name="T43" fmla="*/ 25 h 173"/>
                <a:gd name="T44" fmla="*/ 43 w 173"/>
                <a:gd name="T45" fmla="*/ 12 h 173"/>
                <a:gd name="T46" fmla="*/ 63 w 173"/>
                <a:gd name="T47" fmla="*/ 2 h 173"/>
                <a:gd name="T48" fmla="*/ 86 w 173"/>
                <a:gd name="T4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173">
                  <a:moveTo>
                    <a:pt x="86" y="0"/>
                  </a:moveTo>
                  <a:lnTo>
                    <a:pt x="109" y="2"/>
                  </a:lnTo>
                  <a:lnTo>
                    <a:pt x="130" y="12"/>
                  </a:lnTo>
                  <a:lnTo>
                    <a:pt x="148" y="25"/>
                  </a:lnTo>
                  <a:lnTo>
                    <a:pt x="161" y="42"/>
                  </a:lnTo>
                  <a:lnTo>
                    <a:pt x="170" y="63"/>
                  </a:lnTo>
                  <a:lnTo>
                    <a:pt x="173" y="87"/>
                  </a:lnTo>
                  <a:lnTo>
                    <a:pt x="170" y="110"/>
                  </a:lnTo>
                  <a:lnTo>
                    <a:pt x="161" y="130"/>
                  </a:lnTo>
                  <a:lnTo>
                    <a:pt x="148" y="147"/>
                  </a:lnTo>
                  <a:lnTo>
                    <a:pt x="130" y="161"/>
                  </a:lnTo>
                  <a:lnTo>
                    <a:pt x="109" y="170"/>
                  </a:lnTo>
                  <a:lnTo>
                    <a:pt x="86" y="173"/>
                  </a:lnTo>
                  <a:lnTo>
                    <a:pt x="63" y="170"/>
                  </a:lnTo>
                  <a:lnTo>
                    <a:pt x="43" y="161"/>
                  </a:lnTo>
                  <a:lnTo>
                    <a:pt x="26" y="147"/>
                  </a:lnTo>
                  <a:lnTo>
                    <a:pt x="11" y="130"/>
                  </a:lnTo>
                  <a:lnTo>
                    <a:pt x="3" y="110"/>
                  </a:lnTo>
                  <a:lnTo>
                    <a:pt x="0" y="87"/>
                  </a:lnTo>
                  <a:lnTo>
                    <a:pt x="3" y="63"/>
                  </a:lnTo>
                  <a:lnTo>
                    <a:pt x="11" y="42"/>
                  </a:lnTo>
                  <a:lnTo>
                    <a:pt x="26" y="25"/>
                  </a:lnTo>
                  <a:lnTo>
                    <a:pt x="43" y="12"/>
                  </a:lnTo>
                  <a:lnTo>
                    <a:pt x="63" y="2"/>
                  </a:lnTo>
                  <a:lnTo>
                    <a:pt x="86"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1"/>
            <p:cNvSpPr>
              <a:spLocks/>
            </p:cNvSpPr>
            <p:nvPr/>
          </p:nvSpPr>
          <p:spPr bwMode="auto">
            <a:xfrm>
              <a:off x="2439" y="3565"/>
              <a:ext cx="54" cy="54"/>
            </a:xfrm>
            <a:custGeom>
              <a:avLst/>
              <a:gdLst>
                <a:gd name="T0" fmla="*/ 134 w 268"/>
                <a:gd name="T1" fmla="*/ 0 h 268"/>
                <a:gd name="T2" fmla="*/ 164 w 268"/>
                <a:gd name="T3" fmla="*/ 3 h 268"/>
                <a:gd name="T4" fmla="*/ 193 w 268"/>
                <a:gd name="T5" fmla="*/ 13 h 268"/>
                <a:gd name="T6" fmla="*/ 218 w 268"/>
                <a:gd name="T7" fmla="*/ 30 h 268"/>
                <a:gd name="T8" fmla="*/ 238 w 268"/>
                <a:gd name="T9" fmla="*/ 50 h 268"/>
                <a:gd name="T10" fmla="*/ 254 w 268"/>
                <a:gd name="T11" fmla="*/ 75 h 268"/>
                <a:gd name="T12" fmla="*/ 265 w 268"/>
                <a:gd name="T13" fmla="*/ 104 h 268"/>
                <a:gd name="T14" fmla="*/ 268 w 268"/>
                <a:gd name="T15" fmla="*/ 134 h 268"/>
                <a:gd name="T16" fmla="*/ 265 w 268"/>
                <a:gd name="T17" fmla="*/ 164 h 268"/>
                <a:gd name="T18" fmla="*/ 254 w 268"/>
                <a:gd name="T19" fmla="*/ 193 h 268"/>
                <a:gd name="T20" fmla="*/ 238 w 268"/>
                <a:gd name="T21" fmla="*/ 217 h 268"/>
                <a:gd name="T22" fmla="*/ 218 w 268"/>
                <a:gd name="T23" fmla="*/ 238 h 268"/>
                <a:gd name="T24" fmla="*/ 193 w 268"/>
                <a:gd name="T25" fmla="*/ 254 h 268"/>
                <a:gd name="T26" fmla="*/ 164 w 268"/>
                <a:gd name="T27" fmla="*/ 264 h 268"/>
                <a:gd name="T28" fmla="*/ 134 w 268"/>
                <a:gd name="T29" fmla="*/ 268 h 268"/>
                <a:gd name="T30" fmla="*/ 104 w 268"/>
                <a:gd name="T31" fmla="*/ 264 h 268"/>
                <a:gd name="T32" fmla="*/ 75 w 268"/>
                <a:gd name="T33" fmla="*/ 254 h 268"/>
                <a:gd name="T34" fmla="*/ 51 w 268"/>
                <a:gd name="T35" fmla="*/ 238 h 268"/>
                <a:gd name="T36" fmla="*/ 30 w 268"/>
                <a:gd name="T37" fmla="*/ 217 h 268"/>
                <a:gd name="T38" fmla="*/ 14 w 268"/>
                <a:gd name="T39" fmla="*/ 193 h 268"/>
                <a:gd name="T40" fmla="*/ 4 w 268"/>
                <a:gd name="T41" fmla="*/ 164 h 268"/>
                <a:gd name="T42" fmla="*/ 0 w 268"/>
                <a:gd name="T43" fmla="*/ 134 h 268"/>
                <a:gd name="T44" fmla="*/ 4 w 268"/>
                <a:gd name="T45" fmla="*/ 104 h 268"/>
                <a:gd name="T46" fmla="*/ 14 w 268"/>
                <a:gd name="T47" fmla="*/ 75 h 268"/>
                <a:gd name="T48" fmla="*/ 30 w 268"/>
                <a:gd name="T49" fmla="*/ 50 h 268"/>
                <a:gd name="T50" fmla="*/ 51 w 268"/>
                <a:gd name="T51" fmla="*/ 30 h 268"/>
                <a:gd name="T52" fmla="*/ 75 w 268"/>
                <a:gd name="T53" fmla="*/ 13 h 268"/>
                <a:gd name="T54" fmla="*/ 104 w 268"/>
                <a:gd name="T55" fmla="*/ 3 h 268"/>
                <a:gd name="T56" fmla="*/ 134 w 268"/>
                <a:gd name="T5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8">
                  <a:moveTo>
                    <a:pt x="134" y="0"/>
                  </a:moveTo>
                  <a:lnTo>
                    <a:pt x="164" y="3"/>
                  </a:lnTo>
                  <a:lnTo>
                    <a:pt x="193" y="13"/>
                  </a:lnTo>
                  <a:lnTo>
                    <a:pt x="218" y="30"/>
                  </a:lnTo>
                  <a:lnTo>
                    <a:pt x="238" y="50"/>
                  </a:lnTo>
                  <a:lnTo>
                    <a:pt x="254" y="75"/>
                  </a:lnTo>
                  <a:lnTo>
                    <a:pt x="265" y="104"/>
                  </a:lnTo>
                  <a:lnTo>
                    <a:pt x="268" y="134"/>
                  </a:lnTo>
                  <a:lnTo>
                    <a:pt x="265" y="164"/>
                  </a:lnTo>
                  <a:lnTo>
                    <a:pt x="254" y="193"/>
                  </a:lnTo>
                  <a:lnTo>
                    <a:pt x="238" y="217"/>
                  </a:lnTo>
                  <a:lnTo>
                    <a:pt x="218" y="238"/>
                  </a:lnTo>
                  <a:lnTo>
                    <a:pt x="193" y="254"/>
                  </a:lnTo>
                  <a:lnTo>
                    <a:pt x="164" y="264"/>
                  </a:lnTo>
                  <a:lnTo>
                    <a:pt x="134" y="268"/>
                  </a:lnTo>
                  <a:lnTo>
                    <a:pt x="104" y="264"/>
                  </a:lnTo>
                  <a:lnTo>
                    <a:pt x="75" y="254"/>
                  </a:lnTo>
                  <a:lnTo>
                    <a:pt x="51" y="238"/>
                  </a:lnTo>
                  <a:lnTo>
                    <a:pt x="30" y="217"/>
                  </a:lnTo>
                  <a:lnTo>
                    <a:pt x="14" y="193"/>
                  </a:lnTo>
                  <a:lnTo>
                    <a:pt x="4" y="164"/>
                  </a:lnTo>
                  <a:lnTo>
                    <a:pt x="0" y="134"/>
                  </a:lnTo>
                  <a:lnTo>
                    <a:pt x="4" y="104"/>
                  </a:lnTo>
                  <a:lnTo>
                    <a:pt x="14" y="75"/>
                  </a:lnTo>
                  <a:lnTo>
                    <a:pt x="30" y="50"/>
                  </a:lnTo>
                  <a:lnTo>
                    <a:pt x="51" y="30"/>
                  </a:lnTo>
                  <a:lnTo>
                    <a:pt x="75" y="13"/>
                  </a:lnTo>
                  <a:lnTo>
                    <a:pt x="104" y="3"/>
                  </a:lnTo>
                  <a:lnTo>
                    <a:pt x="13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2"/>
            <p:cNvSpPr>
              <a:spLocks/>
            </p:cNvSpPr>
            <p:nvPr/>
          </p:nvSpPr>
          <p:spPr bwMode="auto">
            <a:xfrm>
              <a:off x="2449" y="3574"/>
              <a:ext cx="35" cy="35"/>
            </a:xfrm>
            <a:custGeom>
              <a:avLst/>
              <a:gdLst>
                <a:gd name="T0" fmla="*/ 87 w 174"/>
                <a:gd name="T1" fmla="*/ 0 h 174"/>
                <a:gd name="T2" fmla="*/ 110 w 174"/>
                <a:gd name="T3" fmla="*/ 3 h 174"/>
                <a:gd name="T4" fmla="*/ 131 w 174"/>
                <a:gd name="T5" fmla="*/ 12 h 174"/>
                <a:gd name="T6" fmla="*/ 149 w 174"/>
                <a:gd name="T7" fmla="*/ 25 h 174"/>
                <a:gd name="T8" fmla="*/ 162 w 174"/>
                <a:gd name="T9" fmla="*/ 43 h 174"/>
                <a:gd name="T10" fmla="*/ 171 w 174"/>
                <a:gd name="T11" fmla="*/ 64 h 174"/>
                <a:gd name="T12" fmla="*/ 174 w 174"/>
                <a:gd name="T13" fmla="*/ 87 h 174"/>
                <a:gd name="T14" fmla="*/ 171 w 174"/>
                <a:gd name="T15" fmla="*/ 110 h 174"/>
                <a:gd name="T16" fmla="*/ 162 w 174"/>
                <a:gd name="T17" fmla="*/ 130 h 174"/>
                <a:gd name="T18" fmla="*/ 149 w 174"/>
                <a:gd name="T19" fmla="*/ 149 h 174"/>
                <a:gd name="T20" fmla="*/ 131 w 174"/>
                <a:gd name="T21" fmla="*/ 162 h 174"/>
                <a:gd name="T22" fmla="*/ 110 w 174"/>
                <a:gd name="T23" fmla="*/ 170 h 174"/>
                <a:gd name="T24" fmla="*/ 87 w 174"/>
                <a:gd name="T25" fmla="*/ 174 h 174"/>
                <a:gd name="T26" fmla="*/ 64 w 174"/>
                <a:gd name="T27" fmla="*/ 170 h 174"/>
                <a:gd name="T28" fmla="*/ 44 w 174"/>
                <a:gd name="T29" fmla="*/ 162 h 174"/>
                <a:gd name="T30" fmla="*/ 25 w 174"/>
                <a:gd name="T31" fmla="*/ 149 h 174"/>
                <a:gd name="T32" fmla="*/ 12 w 174"/>
                <a:gd name="T33" fmla="*/ 130 h 174"/>
                <a:gd name="T34" fmla="*/ 4 w 174"/>
                <a:gd name="T35" fmla="*/ 110 h 174"/>
                <a:gd name="T36" fmla="*/ 0 w 174"/>
                <a:gd name="T37" fmla="*/ 87 h 174"/>
                <a:gd name="T38" fmla="*/ 4 w 174"/>
                <a:gd name="T39" fmla="*/ 64 h 174"/>
                <a:gd name="T40" fmla="*/ 12 w 174"/>
                <a:gd name="T41" fmla="*/ 43 h 174"/>
                <a:gd name="T42" fmla="*/ 25 w 174"/>
                <a:gd name="T43" fmla="*/ 25 h 174"/>
                <a:gd name="T44" fmla="*/ 44 w 174"/>
                <a:gd name="T45" fmla="*/ 12 h 174"/>
                <a:gd name="T46" fmla="*/ 64 w 174"/>
                <a:gd name="T47" fmla="*/ 3 h 174"/>
                <a:gd name="T48" fmla="*/ 87 w 174"/>
                <a:gd name="T4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4">
                  <a:moveTo>
                    <a:pt x="87" y="0"/>
                  </a:moveTo>
                  <a:lnTo>
                    <a:pt x="110" y="3"/>
                  </a:lnTo>
                  <a:lnTo>
                    <a:pt x="131" y="12"/>
                  </a:lnTo>
                  <a:lnTo>
                    <a:pt x="149" y="25"/>
                  </a:lnTo>
                  <a:lnTo>
                    <a:pt x="162" y="43"/>
                  </a:lnTo>
                  <a:lnTo>
                    <a:pt x="171" y="64"/>
                  </a:lnTo>
                  <a:lnTo>
                    <a:pt x="174" y="87"/>
                  </a:lnTo>
                  <a:lnTo>
                    <a:pt x="171" y="110"/>
                  </a:lnTo>
                  <a:lnTo>
                    <a:pt x="162" y="130"/>
                  </a:lnTo>
                  <a:lnTo>
                    <a:pt x="149" y="149"/>
                  </a:lnTo>
                  <a:lnTo>
                    <a:pt x="131" y="162"/>
                  </a:lnTo>
                  <a:lnTo>
                    <a:pt x="110" y="170"/>
                  </a:lnTo>
                  <a:lnTo>
                    <a:pt x="87" y="174"/>
                  </a:lnTo>
                  <a:lnTo>
                    <a:pt x="64" y="170"/>
                  </a:lnTo>
                  <a:lnTo>
                    <a:pt x="44" y="162"/>
                  </a:lnTo>
                  <a:lnTo>
                    <a:pt x="25" y="149"/>
                  </a:lnTo>
                  <a:lnTo>
                    <a:pt x="12" y="130"/>
                  </a:lnTo>
                  <a:lnTo>
                    <a:pt x="4" y="110"/>
                  </a:lnTo>
                  <a:lnTo>
                    <a:pt x="0" y="87"/>
                  </a:lnTo>
                  <a:lnTo>
                    <a:pt x="4" y="64"/>
                  </a:lnTo>
                  <a:lnTo>
                    <a:pt x="12" y="43"/>
                  </a:lnTo>
                  <a:lnTo>
                    <a:pt x="25" y="25"/>
                  </a:lnTo>
                  <a:lnTo>
                    <a:pt x="44" y="12"/>
                  </a:lnTo>
                  <a:lnTo>
                    <a:pt x="64" y="3"/>
                  </a:lnTo>
                  <a:lnTo>
                    <a:pt x="87"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3" name="Right Arrow 92"/>
          <p:cNvSpPr/>
          <p:nvPr/>
        </p:nvSpPr>
        <p:spPr bwMode="auto">
          <a:xfrm rot="13370695" flipH="1">
            <a:off x="5658605" y="4064272"/>
            <a:ext cx="2953495"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94" name="TextBox 20"/>
          <p:cNvSpPr txBox="1">
            <a:spLocks noChangeArrowheads="1"/>
          </p:cNvSpPr>
          <p:nvPr/>
        </p:nvSpPr>
        <p:spPr bwMode="auto">
          <a:xfrm>
            <a:off x="8567154" y="6007490"/>
            <a:ext cx="1110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Story Maps</a:t>
            </a:r>
            <a:endParaRPr lang="en-US" altLang="en-US" sz="1400" b="1" dirty="0">
              <a:solidFill>
                <a:schemeClr val="tx1">
                  <a:lumMod val="75000"/>
                  <a:lumOff val="25000"/>
                </a:schemeClr>
              </a:solidFill>
            </a:endParaRPr>
          </a:p>
        </p:txBody>
      </p:sp>
      <p:grpSp>
        <p:nvGrpSpPr>
          <p:cNvPr id="95" name="Group 36"/>
          <p:cNvGrpSpPr>
            <a:grpSpLocks noChangeAspect="1"/>
          </p:cNvGrpSpPr>
          <p:nvPr/>
        </p:nvGrpSpPr>
        <p:grpSpPr bwMode="auto">
          <a:xfrm>
            <a:off x="2905913" y="2276872"/>
            <a:ext cx="938999" cy="709141"/>
            <a:chOff x="838" y="2757"/>
            <a:chExt cx="576" cy="435"/>
          </a:xfrm>
        </p:grpSpPr>
        <p:sp useBgFill="1">
          <p:nvSpPr>
            <p:cNvPr id="96"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39"/>
            <p:cNvSpPr>
              <a:spLocks noChangeArrowheads="1"/>
            </p:cNvSpPr>
            <p:nvPr/>
          </p:nvSpPr>
          <p:spPr bwMode="auto">
            <a:xfrm>
              <a:off x="1077" y="2834"/>
              <a:ext cx="261" cy="28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0"/>
            <p:cNvSpPr>
              <a:spLocks/>
            </p:cNvSpPr>
            <p:nvPr/>
          </p:nvSpPr>
          <p:spPr bwMode="auto">
            <a:xfrm>
              <a:off x="1077" y="2834"/>
              <a:ext cx="261" cy="283"/>
            </a:xfrm>
            <a:custGeom>
              <a:avLst/>
              <a:gdLst>
                <a:gd name="T0" fmla="*/ 405 w 1305"/>
                <a:gd name="T1" fmla="*/ 0 h 1419"/>
                <a:gd name="T2" fmla="*/ 406 w 1305"/>
                <a:gd name="T3" fmla="*/ 57 h 1419"/>
                <a:gd name="T4" fmla="*/ 435 w 1305"/>
                <a:gd name="T5" fmla="*/ 81 h 1419"/>
                <a:gd name="T6" fmla="*/ 469 w 1305"/>
                <a:gd name="T7" fmla="*/ 109 h 1419"/>
                <a:gd name="T8" fmla="*/ 503 w 1305"/>
                <a:gd name="T9" fmla="*/ 136 h 1419"/>
                <a:gd name="T10" fmla="*/ 536 w 1305"/>
                <a:gd name="T11" fmla="*/ 163 h 1419"/>
                <a:gd name="T12" fmla="*/ 560 w 1305"/>
                <a:gd name="T13" fmla="*/ 179 h 1419"/>
                <a:gd name="T14" fmla="*/ 591 w 1305"/>
                <a:gd name="T15" fmla="*/ 202 h 1419"/>
                <a:gd name="T16" fmla="*/ 630 w 1305"/>
                <a:gd name="T17" fmla="*/ 245 h 1419"/>
                <a:gd name="T18" fmla="*/ 671 w 1305"/>
                <a:gd name="T19" fmla="*/ 303 h 1419"/>
                <a:gd name="T20" fmla="*/ 712 w 1305"/>
                <a:gd name="T21" fmla="*/ 372 h 1419"/>
                <a:gd name="T22" fmla="*/ 747 w 1305"/>
                <a:gd name="T23" fmla="*/ 447 h 1419"/>
                <a:gd name="T24" fmla="*/ 774 w 1305"/>
                <a:gd name="T25" fmla="*/ 523 h 1419"/>
                <a:gd name="T26" fmla="*/ 787 w 1305"/>
                <a:gd name="T27" fmla="*/ 595 h 1419"/>
                <a:gd name="T28" fmla="*/ 788 w 1305"/>
                <a:gd name="T29" fmla="*/ 677 h 1419"/>
                <a:gd name="T30" fmla="*/ 786 w 1305"/>
                <a:gd name="T31" fmla="*/ 748 h 1419"/>
                <a:gd name="T32" fmla="*/ 785 w 1305"/>
                <a:gd name="T33" fmla="*/ 805 h 1419"/>
                <a:gd name="T34" fmla="*/ 786 w 1305"/>
                <a:gd name="T35" fmla="*/ 852 h 1419"/>
                <a:gd name="T36" fmla="*/ 825 w 1305"/>
                <a:gd name="T37" fmla="*/ 896 h 1419"/>
                <a:gd name="T38" fmla="*/ 857 w 1305"/>
                <a:gd name="T39" fmla="*/ 938 h 1419"/>
                <a:gd name="T40" fmla="*/ 885 w 1305"/>
                <a:gd name="T41" fmla="*/ 974 h 1419"/>
                <a:gd name="T42" fmla="*/ 918 w 1305"/>
                <a:gd name="T43" fmla="*/ 1012 h 1419"/>
                <a:gd name="T44" fmla="*/ 949 w 1305"/>
                <a:gd name="T45" fmla="*/ 1042 h 1419"/>
                <a:gd name="T46" fmla="*/ 976 w 1305"/>
                <a:gd name="T47" fmla="*/ 1036 h 1419"/>
                <a:gd name="T48" fmla="*/ 1001 w 1305"/>
                <a:gd name="T49" fmla="*/ 989 h 1419"/>
                <a:gd name="T50" fmla="*/ 1024 w 1305"/>
                <a:gd name="T51" fmla="*/ 928 h 1419"/>
                <a:gd name="T52" fmla="*/ 1044 w 1305"/>
                <a:gd name="T53" fmla="*/ 866 h 1419"/>
                <a:gd name="T54" fmla="*/ 1056 w 1305"/>
                <a:gd name="T55" fmla="*/ 811 h 1419"/>
                <a:gd name="T56" fmla="*/ 1062 w 1305"/>
                <a:gd name="T57" fmla="*/ 765 h 1419"/>
                <a:gd name="T58" fmla="*/ 1088 w 1305"/>
                <a:gd name="T59" fmla="*/ 708 h 1419"/>
                <a:gd name="T60" fmla="*/ 1132 w 1305"/>
                <a:gd name="T61" fmla="*/ 652 h 1419"/>
                <a:gd name="T62" fmla="*/ 1184 w 1305"/>
                <a:gd name="T63" fmla="*/ 598 h 1419"/>
                <a:gd name="T64" fmla="*/ 1237 w 1305"/>
                <a:gd name="T65" fmla="*/ 552 h 1419"/>
                <a:gd name="T66" fmla="*/ 1281 w 1305"/>
                <a:gd name="T67" fmla="*/ 519 h 1419"/>
                <a:gd name="T68" fmla="*/ 1305 w 1305"/>
                <a:gd name="T69" fmla="*/ 504 h 1419"/>
                <a:gd name="T70" fmla="*/ 0 w 1305"/>
                <a:gd name="T71" fmla="*/ 1419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5" h="1419">
                  <a:moveTo>
                    <a:pt x="0" y="0"/>
                  </a:moveTo>
                  <a:lnTo>
                    <a:pt x="405" y="0"/>
                  </a:lnTo>
                  <a:lnTo>
                    <a:pt x="405" y="30"/>
                  </a:lnTo>
                  <a:lnTo>
                    <a:pt x="406" y="57"/>
                  </a:lnTo>
                  <a:lnTo>
                    <a:pt x="420" y="69"/>
                  </a:lnTo>
                  <a:lnTo>
                    <a:pt x="435" y="81"/>
                  </a:lnTo>
                  <a:lnTo>
                    <a:pt x="455" y="97"/>
                  </a:lnTo>
                  <a:lnTo>
                    <a:pt x="469" y="109"/>
                  </a:lnTo>
                  <a:lnTo>
                    <a:pt x="485" y="123"/>
                  </a:lnTo>
                  <a:lnTo>
                    <a:pt x="503" y="136"/>
                  </a:lnTo>
                  <a:lnTo>
                    <a:pt x="520" y="151"/>
                  </a:lnTo>
                  <a:lnTo>
                    <a:pt x="536" y="163"/>
                  </a:lnTo>
                  <a:lnTo>
                    <a:pt x="550" y="173"/>
                  </a:lnTo>
                  <a:lnTo>
                    <a:pt x="560" y="179"/>
                  </a:lnTo>
                  <a:lnTo>
                    <a:pt x="574" y="187"/>
                  </a:lnTo>
                  <a:lnTo>
                    <a:pt x="591" y="202"/>
                  </a:lnTo>
                  <a:lnTo>
                    <a:pt x="609" y="221"/>
                  </a:lnTo>
                  <a:lnTo>
                    <a:pt x="630" y="245"/>
                  </a:lnTo>
                  <a:lnTo>
                    <a:pt x="651" y="273"/>
                  </a:lnTo>
                  <a:lnTo>
                    <a:pt x="671" y="303"/>
                  </a:lnTo>
                  <a:lnTo>
                    <a:pt x="693" y="337"/>
                  </a:lnTo>
                  <a:lnTo>
                    <a:pt x="712" y="372"/>
                  </a:lnTo>
                  <a:lnTo>
                    <a:pt x="732" y="410"/>
                  </a:lnTo>
                  <a:lnTo>
                    <a:pt x="747" y="447"/>
                  </a:lnTo>
                  <a:lnTo>
                    <a:pt x="762" y="485"/>
                  </a:lnTo>
                  <a:lnTo>
                    <a:pt x="774" y="523"/>
                  </a:lnTo>
                  <a:lnTo>
                    <a:pt x="782" y="560"/>
                  </a:lnTo>
                  <a:lnTo>
                    <a:pt x="787" y="595"/>
                  </a:lnTo>
                  <a:lnTo>
                    <a:pt x="788" y="635"/>
                  </a:lnTo>
                  <a:lnTo>
                    <a:pt x="788" y="677"/>
                  </a:lnTo>
                  <a:lnTo>
                    <a:pt x="787" y="724"/>
                  </a:lnTo>
                  <a:lnTo>
                    <a:pt x="786" y="748"/>
                  </a:lnTo>
                  <a:lnTo>
                    <a:pt x="785" y="777"/>
                  </a:lnTo>
                  <a:lnTo>
                    <a:pt x="785" y="805"/>
                  </a:lnTo>
                  <a:lnTo>
                    <a:pt x="785" y="832"/>
                  </a:lnTo>
                  <a:lnTo>
                    <a:pt x="786" y="852"/>
                  </a:lnTo>
                  <a:lnTo>
                    <a:pt x="805" y="873"/>
                  </a:lnTo>
                  <a:lnTo>
                    <a:pt x="825" y="896"/>
                  </a:lnTo>
                  <a:lnTo>
                    <a:pt x="846" y="925"/>
                  </a:lnTo>
                  <a:lnTo>
                    <a:pt x="857" y="938"/>
                  </a:lnTo>
                  <a:lnTo>
                    <a:pt x="871" y="955"/>
                  </a:lnTo>
                  <a:lnTo>
                    <a:pt x="885" y="974"/>
                  </a:lnTo>
                  <a:lnTo>
                    <a:pt x="901" y="994"/>
                  </a:lnTo>
                  <a:lnTo>
                    <a:pt x="918" y="1012"/>
                  </a:lnTo>
                  <a:lnTo>
                    <a:pt x="935" y="1029"/>
                  </a:lnTo>
                  <a:lnTo>
                    <a:pt x="949" y="1042"/>
                  </a:lnTo>
                  <a:lnTo>
                    <a:pt x="964" y="1051"/>
                  </a:lnTo>
                  <a:lnTo>
                    <a:pt x="976" y="1036"/>
                  </a:lnTo>
                  <a:lnTo>
                    <a:pt x="988" y="1014"/>
                  </a:lnTo>
                  <a:lnTo>
                    <a:pt x="1001" y="989"/>
                  </a:lnTo>
                  <a:lnTo>
                    <a:pt x="1013" y="960"/>
                  </a:lnTo>
                  <a:lnTo>
                    <a:pt x="1024" y="928"/>
                  </a:lnTo>
                  <a:lnTo>
                    <a:pt x="1035" y="896"/>
                  </a:lnTo>
                  <a:lnTo>
                    <a:pt x="1044" y="866"/>
                  </a:lnTo>
                  <a:lnTo>
                    <a:pt x="1051" y="837"/>
                  </a:lnTo>
                  <a:lnTo>
                    <a:pt x="1056" y="811"/>
                  </a:lnTo>
                  <a:lnTo>
                    <a:pt x="1058" y="792"/>
                  </a:lnTo>
                  <a:lnTo>
                    <a:pt x="1062" y="765"/>
                  </a:lnTo>
                  <a:lnTo>
                    <a:pt x="1073" y="737"/>
                  </a:lnTo>
                  <a:lnTo>
                    <a:pt x="1088" y="708"/>
                  </a:lnTo>
                  <a:lnTo>
                    <a:pt x="1109" y="679"/>
                  </a:lnTo>
                  <a:lnTo>
                    <a:pt x="1132" y="652"/>
                  </a:lnTo>
                  <a:lnTo>
                    <a:pt x="1157" y="624"/>
                  </a:lnTo>
                  <a:lnTo>
                    <a:pt x="1184" y="598"/>
                  </a:lnTo>
                  <a:lnTo>
                    <a:pt x="1212" y="574"/>
                  </a:lnTo>
                  <a:lnTo>
                    <a:pt x="1237" y="552"/>
                  </a:lnTo>
                  <a:lnTo>
                    <a:pt x="1260" y="533"/>
                  </a:lnTo>
                  <a:lnTo>
                    <a:pt x="1281" y="519"/>
                  </a:lnTo>
                  <a:lnTo>
                    <a:pt x="1291" y="510"/>
                  </a:lnTo>
                  <a:lnTo>
                    <a:pt x="1305" y="504"/>
                  </a:lnTo>
                  <a:lnTo>
                    <a:pt x="1305" y="1419"/>
                  </a:lnTo>
                  <a:lnTo>
                    <a:pt x="0" y="1419"/>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41"/>
            <p:cNvSpPr>
              <a:spLocks/>
            </p:cNvSpPr>
            <p:nvPr/>
          </p:nvSpPr>
          <p:spPr bwMode="auto">
            <a:xfrm>
              <a:off x="1077" y="2834"/>
              <a:ext cx="261" cy="283"/>
            </a:xfrm>
            <a:custGeom>
              <a:avLst/>
              <a:gdLst>
                <a:gd name="T0" fmla="*/ 308 w 1305"/>
                <a:gd name="T1" fmla="*/ 0 h 1419"/>
                <a:gd name="T2" fmla="*/ 310 w 1305"/>
                <a:gd name="T3" fmla="*/ 55 h 1419"/>
                <a:gd name="T4" fmla="*/ 314 w 1305"/>
                <a:gd name="T5" fmla="*/ 97 h 1419"/>
                <a:gd name="T6" fmla="*/ 324 w 1305"/>
                <a:gd name="T7" fmla="*/ 117 h 1419"/>
                <a:gd name="T8" fmla="*/ 345 w 1305"/>
                <a:gd name="T9" fmla="*/ 132 h 1419"/>
                <a:gd name="T10" fmla="*/ 376 w 1305"/>
                <a:gd name="T11" fmla="*/ 157 h 1419"/>
                <a:gd name="T12" fmla="*/ 415 w 1305"/>
                <a:gd name="T13" fmla="*/ 190 h 1419"/>
                <a:gd name="T14" fmla="*/ 455 w 1305"/>
                <a:gd name="T15" fmla="*/ 222 h 1419"/>
                <a:gd name="T16" fmla="*/ 492 w 1305"/>
                <a:gd name="T17" fmla="*/ 250 h 1419"/>
                <a:gd name="T18" fmla="*/ 521 w 1305"/>
                <a:gd name="T19" fmla="*/ 267 h 1419"/>
                <a:gd name="T20" fmla="*/ 548 w 1305"/>
                <a:gd name="T21" fmla="*/ 289 h 1419"/>
                <a:gd name="T22" fmla="*/ 579 w 1305"/>
                <a:gd name="T23" fmla="*/ 332 h 1419"/>
                <a:gd name="T24" fmla="*/ 613 w 1305"/>
                <a:gd name="T25" fmla="*/ 390 h 1419"/>
                <a:gd name="T26" fmla="*/ 646 w 1305"/>
                <a:gd name="T27" fmla="*/ 456 h 1419"/>
                <a:gd name="T28" fmla="*/ 671 w 1305"/>
                <a:gd name="T29" fmla="*/ 520 h 1419"/>
                <a:gd name="T30" fmla="*/ 688 w 1305"/>
                <a:gd name="T31" fmla="*/ 578 h 1419"/>
                <a:gd name="T32" fmla="*/ 693 w 1305"/>
                <a:gd name="T33" fmla="*/ 626 h 1419"/>
                <a:gd name="T34" fmla="*/ 692 w 1305"/>
                <a:gd name="T35" fmla="*/ 681 h 1419"/>
                <a:gd name="T36" fmla="*/ 690 w 1305"/>
                <a:gd name="T37" fmla="*/ 742 h 1419"/>
                <a:gd name="T38" fmla="*/ 689 w 1305"/>
                <a:gd name="T39" fmla="*/ 801 h 1419"/>
                <a:gd name="T40" fmla="*/ 690 w 1305"/>
                <a:gd name="T41" fmla="*/ 855 h 1419"/>
                <a:gd name="T42" fmla="*/ 698 w 1305"/>
                <a:gd name="T43" fmla="*/ 896 h 1419"/>
                <a:gd name="T44" fmla="*/ 712 w 1305"/>
                <a:gd name="T45" fmla="*/ 916 h 1419"/>
                <a:gd name="T46" fmla="*/ 734 w 1305"/>
                <a:gd name="T47" fmla="*/ 937 h 1419"/>
                <a:gd name="T48" fmla="*/ 763 w 1305"/>
                <a:gd name="T49" fmla="*/ 973 h 1419"/>
                <a:gd name="T50" fmla="*/ 799 w 1305"/>
                <a:gd name="T51" fmla="*/ 1020 h 1419"/>
                <a:gd name="T52" fmla="*/ 840 w 1305"/>
                <a:gd name="T53" fmla="*/ 1070 h 1419"/>
                <a:gd name="T54" fmla="*/ 884 w 1305"/>
                <a:gd name="T55" fmla="*/ 1112 h 1419"/>
                <a:gd name="T56" fmla="*/ 930 w 1305"/>
                <a:gd name="T57" fmla="*/ 1141 h 1419"/>
                <a:gd name="T58" fmla="*/ 977 w 1305"/>
                <a:gd name="T59" fmla="*/ 1148 h 1419"/>
                <a:gd name="T60" fmla="*/ 1018 w 1305"/>
                <a:gd name="T61" fmla="*/ 1129 h 1419"/>
                <a:gd name="T62" fmla="*/ 1056 w 1305"/>
                <a:gd name="T63" fmla="*/ 1088 h 1419"/>
                <a:gd name="T64" fmla="*/ 1087 w 1305"/>
                <a:gd name="T65" fmla="*/ 1031 h 1419"/>
                <a:gd name="T66" fmla="*/ 1112 w 1305"/>
                <a:gd name="T67" fmla="*/ 967 h 1419"/>
                <a:gd name="T68" fmla="*/ 1133 w 1305"/>
                <a:gd name="T69" fmla="*/ 903 h 1419"/>
                <a:gd name="T70" fmla="*/ 1146 w 1305"/>
                <a:gd name="T71" fmla="*/ 847 h 1419"/>
                <a:gd name="T72" fmla="*/ 1154 w 1305"/>
                <a:gd name="T73" fmla="*/ 806 h 1419"/>
                <a:gd name="T74" fmla="*/ 1157 w 1305"/>
                <a:gd name="T75" fmla="*/ 781 h 1419"/>
                <a:gd name="T76" fmla="*/ 1177 w 1305"/>
                <a:gd name="T77" fmla="*/ 748 h 1419"/>
                <a:gd name="T78" fmla="*/ 1209 w 1305"/>
                <a:gd name="T79" fmla="*/ 711 h 1419"/>
                <a:gd name="T80" fmla="*/ 1248 w 1305"/>
                <a:gd name="T81" fmla="*/ 672 h 1419"/>
                <a:gd name="T82" fmla="*/ 1288 w 1305"/>
                <a:gd name="T83" fmla="*/ 637 h 1419"/>
                <a:gd name="T84" fmla="*/ 1305 w 1305"/>
                <a:gd name="T85" fmla="*/ 1419 h 1419"/>
                <a:gd name="T86" fmla="*/ 0 w 1305"/>
                <a:gd name="T87" fmla="*/ 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5" h="1419">
                  <a:moveTo>
                    <a:pt x="0" y="0"/>
                  </a:moveTo>
                  <a:lnTo>
                    <a:pt x="308" y="0"/>
                  </a:lnTo>
                  <a:lnTo>
                    <a:pt x="310" y="29"/>
                  </a:lnTo>
                  <a:lnTo>
                    <a:pt x="310" y="55"/>
                  </a:lnTo>
                  <a:lnTo>
                    <a:pt x="312" y="78"/>
                  </a:lnTo>
                  <a:lnTo>
                    <a:pt x="314" y="97"/>
                  </a:lnTo>
                  <a:lnTo>
                    <a:pt x="318" y="110"/>
                  </a:lnTo>
                  <a:lnTo>
                    <a:pt x="324" y="117"/>
                  </a:lnTo>
                  <a:lnTo>
                    <a:pt x="333" y="122"/>
                  </a:lnTo>
                  <a:lnTo>
                    <a:pt x="345" y="132"/>
                  </a:lnTo>
                  <a:lnTo>
                    <a:pt x="359" y="143"/>
                  </a:lnTo>
                  <a:lnTo>
                    <a:pt x="376" y="157"/>
                  </a:lnTo>
                  <a:lnTo>
                    <a:pt x="395" y="173"/>
                  </a:lnTo>
                  <a:lnTo>
                    <a:pt x="415" y="190"/>
                  </a:lnTo>
                  <a:lnTo>
                    <a:pt x="435" y="205"/>
                  </a:lnTo>
                  <a:lnTo>
                    <a:pt x="455" y="222"/>
                  </a:lnTo>
                  <a:lnTo>
                    <a:pt x="474" y="237"/>
                  </a:lnTo>
                  <a:lnTo>
                    <a:pt x="492" y="250"/>
                  </a:lnTo>
                  <a:lnTo>
                    <a:pt x="508" y="260"/>
                  </a:lnTo>
                  <a:lnTo>
                    <a:pt x="521" y="267"/>
                  </a:lnTo>
                  <a:lnTo>
                    <a:pt x="533" y="276"/>
                  </a:lnTo>
                  <a:lnTo>
                    <a:pt x="548" y="289"/>
                  </a:lnTo>
                  <a:lnTo>
                    <a:pt x="564" y="309"/>
                  </a:lnTo>
                  <a:lnTo>
                    <a:pt x="579" y="332"/>
                  </a:lnTo>
                  <a:lnTo>
                    <a:pt x="596" y="360"/>
                  </a:lnTo>
                  <a:lnTo>
                    <a:pt x="613" y="390"/>
                  </a:lnTo>
                  <a:lnTo>
                    <a:pt x="630" y="422"/>
                  </a:lnTo>
                  <a:lnTo>
                    <a:pt x="646" y="456"/>
                  </a:lnTo>
                  <a:lnTo>
                    <a:pt x="659" y="488"/>
                  </a:lnTo>
                  <a:lnTo>
                    <a:pt x="671" y="520"/>
                  </a:lnTo>
                  <a:lnTo>
                    <a:pt x="681" y="550"/>
                  </a:lnTo>
                  <a:lnTo>
                    <a:pt x="688" y="578"/>
                  </a:lnTo>
                  <a:lnTo>
                    <a:pt x="692" y="602"/>
                  </a:lnTo>
                  <a:lnTo>
                    <a:pt x="693" y="626"/>
                  </a:lnTo>
                  <a:lnTo>
                    <a:pt x="693" y="653"/>
                  </a:lnTo>
                  <a:lnTo>
                    <a:pt x="692" y="681"/>
                  </a:lnTo>
                  <a:lnTo>
                    <a:pt x="690" y="711"/>
                  </a:lnTo>
                  <a:lnTo>
                    <a:pt x="690" y="742"/>
                  </a:lnTo>
                  <a:lnTo>
                    <a:pt x="689" y="772"/>
                  </a:lnTo>
                  <a:lnTo>
                    <a:pt x="689" y="801"/>
                  </a:lnTo>
                  <a:lnTo>
                    <a:pt x="689" y="829"/>
                  </a:lnTo>
                  <a:lnTo>
                    <a:pt x="690" y="855"/>
                  </a:lnTo>
                  <a:lnTo>
                    <a:pt x="693" y="878"/>
                  </a:lnTo>
                  <a:lnTo>
                    <a:pt x="698" y="896"/>
                  </a:lnTo>
                  <a:lnTo>
                    <a:pt x="704" y="909"/>
                  </a:lnTo>
                  <a:lnTo>
                    <a:pt x="712" y="916"/>
                  </a:lnTo>
                  <a:lnTo>
                    <a:pt x="722" y="924"/>
                  </a:lnTo>
                  <a:lnTo>
                    <a:pt x="734" y="937"/>
                  </a:lnTo>
                  <a:lnTo>
                    <a:pt x="747" y="954"/>
                  </a:lnTo>
                  <a:lnTo>
                    <a:pt x="763" y="973"/>
                  </a:lnTo>
                  <a:lnTo>
                    <a:pt x="780" y="996"/>
                  </a:lnTo>
                  <a:lnTo>
                    <a:pt x="799" y="1020"/>
                  </a:lnTo>
                  <a:lnTo>
                    <a:pt x="819" y="1046"/>
                  </a:lnTo>
                  <a:lnTo>
                    <a:pt x="840" y="1070"/>
                  </a:lnTo>
                  <a:lnTo>
                    <a:pt x="862" y="1092"/>
                  </a:lnTo>
                  <a:lnTo>
                    <a:pt x="884" y="1112"/>
                  </a:lnTo>
                  <a:lnTo>
                    <a:pt x="907" y="1129"/>
                  </a:lnTo>
                  <a:lnTo>
                    <a:pt x="930" y="1141"/>
                  </a:lnTo>
                  <a:lnTo>
                    <a:pt x="954" y="1148"/>
                  </a:lnTo>
                  <a:lnTo>
                    <a:pt x="977" y="1148"/>
                  </a:lnTo>
                  <a:lnTo>
                    <a:pt x="999" y="1142"/>
                  </a:lnTo>
                  <a:lnTo>
                    <a:pt x="1018" y="1129"/>
                  </a:lnTo>
                  <a:lnTo>
                    <a:pt x="1037" y="1111"/>
                  </a:lnTo>
                  <a:lnTo>
                    <a:pt x="1056" y="1088"/>
                  </a:lnTo>
                  <a:lnTo>
                    <a:pt x="1071" y="1061"/>
                  </a:lnTo>
                  <a:lnTo>
                    <a:pt x="1087" y="1031"/>
                  </a:lnTo>
                  <a:lnTo>
                    <a:pt x="1100" y="1000"/>
                  </a:lnTo>
                  <a:lnTo>
                    <a:pt x="1112" y="967"/>
                  </a:lnTo>
                  <a:lnTo>
                    <a:pt x="1123" y="934"/>
                  </a:lnTo>
                  <a:lnTo>
                    <a:pt x="1133" y="903"/>
                  </a:lnTo>
                  <a:lnTo>
                    <a:pt x="1140" y="874"/>
                  </a:lnTo>
                  <a:lnTo>
                    <a:pt x="1146" y="847"/>
                  </a:lnTo>
                  <a:lnTo>
                    <a:pt x="1151" y="824"/>
                  </a:lnTo>
                  <a:lnTo>
                    <a:pt x="1154" y="806"/>
                  </a:lnTo>
                  <a:lnTo>
                    <a:pt x="1155" y="793"/>
                  </a:lnTo>
                  <a:lnTo>
                    <a:pt x="1157" y="781"/>
                  </a:lnTo>
                  <a:lnTo>
                    <a:pt x="1164" y="765"/>
                  </a:lnTo>
                  <a:lnTo>
                    <a:pt x="1177" y="748"/>
                  </a:lnTo>
                  <a:lnTo>
                    <a:pt x="1191" y="730"/>
                  </a:lnTo>
                  <a:lnTo>
                    <a:pt x="1209" y="711"/>
                  </a:lnTo>
                  <a:lnTo>
                    <a:pt x="1229" y="691"/>
                  </a:lnTo>
                  <a:lnTo>
                    <a:pt x="1248" y="672"/>
                  </a:lnTo>
                  <a:lnTo>
                    <a:pt x="1268" y="654"/>
                  </a:lnTo>
                  <a:lnTo>
                    <a:pt x="1288" y="637"/>
                  </a:lnTo>
                  <a:lnTo>
                    <a:pt x="1305" y="621"/>
                  </a:lnTo>
                  <a:lnTo>
                    <a:pt x="1305" y="1419"/>
                  </a:lnTo>
                  <a:lnTo>
                    <a:pt x="0" y="1419"/>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2"/>
            <p:cNvSpPr>
              <a:spLocks/>
            </p:cNvSpPr>
            <p:nvPr/>
          </p:nvSpPr>
          <p:spPr bwMode="auto">
            <a:xfrm>
              <a:off x="1077" y="3004"/>
              <a:ext cx="117" cy="113"/>
            </a:xfrm>
            <a:custGeom>
              <a:avLst/>
              <a:gdLst>
                <a:gd name="T0" fmla="*/ 0 w 584"/>
                <a:gd name="T1" fmla="*/ 0 h 566"/>
                <a:gd name="T2" fmla="*/ 54 w 584"/>
                <a:gd name="T3" fmla="*/ 46 h 566"/>
                <a:gd name="T4" fmla="*/ 113 w 584"/>
                <a:gd name="T5" fmla="*/ 89 h 566"/>
                <a:gd name="T6" fmla="*/ 173 w 584"/>
                <a:gd name="T7" fmla="*/ 130 h 566"/>
                <a:gd name="T8" fmla="*/ 233 w 584"/>
                <a:gd name="T9" fmla="*/ 166 h 566"/>
                <a:gd name="T10" fmla="*/ 293 w 584"/>
                <a:gd name="T11" fmla="*/ 200 h 566"/>
                <a:gd name="T12" fmla="*/ 348 w 584"/>
                <a:gd name="T13" fmla="*/ 231 h 566"/>
                <a:gd name="T14" fmla="*/ 382 w 584"/>
                <a:gd name="T15" fmla="*/ 252 h 566"/>
                <a:gd name="T16" fmla="*/ 412 w 584"/>
                <a:gd name="T17" fmla="*/ 277 h 566"/>
                <a:gd name="T18" fmla="*/ 439 w 584"/>
                <a:gd name="T19" fmla="*/ 306 h 566"/>
                <a:gd name="T20" fmla="*/ 463 w 584"/>
                <a:gd name="T21" fmla="*/ 338 h 566"/>
                <a:gd name="T22" fmla="*/ 484 w 584"/>
                <a:gd name="T23" fmla="*/ 369 h 566"/>
                <a:gd name="T24" fmla="*/ 502 w 584"/>
                <a:gd name="T25" fmla="*/ 403 h 566"/>
                <a:gd name="T26" fmla="*/ 519 w 584"/>
                <a:gd name="T27" fmla="*/ 436 h 566"/>
                <a:gd name="T28" fmla="*/ 533 w 584"/>
                <a:gd name="T29" fmla="*/ 467 h 566"/>
                <a:gd name="T30" fmla="*/ 547 w 584"/>
                <a:gd name="T31" fmla="*/ 497 h 566"/>
                <a:gd name="T32" fmla="*/ 560 w 584"/>
                <a:gd name="T33" fmla="*/ 524 h 566"/>
                <a:gd name="T34" fmla="*/ 572 w 584"/>
                <a:gd name="T35" fmla="*/ 547 h 566"/>
                <a:gd name="T36" fmla="*/ 584 w 584"/>
                <a:gd name="T37" fmla="*/ 566 h 566"/>
                <a:gd name="T38" fmla="*/ 0 w 584"/>
                <a:gd name="T39" fmla="*/ 566 h 566"/>
                <a:gd name="T40" fmla="*/ 0 w 584"/>
                <a:gd name="T4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566">
                  <a:moveTo>
                    <a:pt x="0" y="0"/>
                  </a:moveTo>
                  <a:lnTo>
                    <a:pt x="54" y="46"/>
                  </a:lnTo>
                  <a:lnTo>
                    <a:pt x="113" y="89"/>
                  </a:lnTo>
                  <a:lnTo>
                    <a:pt x="173" y="130"/>
                  </a:lnTo>
                  <a:lnTo>
                    <a:pt x="233" y="166"/>
                  </a:lnTo>
                  <a:lnTo>
                    <a:pt x="293" y="200"/>
                  </a:lnTo>
                  <a:lnTo>
                    <a:pt x="348" y="231"/>
                  </a:lnTo>
                  <a:lnTo>
                    <a:pt x="382" y="252"/>
                  </a:lnTo>
                  <a:lnTo>
                    <a:pt x="412" y="277"/>
                  </a:lnTo>
                  <a:lnTo>
                    <a:pt x="439" y="306"/>
                  </a:lnTo>
                  <a:lnTo>
                    <a:pt x="463" y="338"/>
                  </a:lnTo>
                  <a:lnTo>
                    <a:pt x="484" y="369"/>
                  </a:lnTo>
                  <a:lnTo>
                    <a:pt x="502" y="403"/>
                  </a:lnTo>
                  <a:lnTo>
                    <a:pt x="519" y="436"/>
                  </a:lnTo>
                  <a:lnTo>
                    <a:pt x="533" y="467"/>
                  </a:lnTo>
                  <a:lnTo>
                    <a:pt x="547" y="497"/>
                  </a:lnTo>
                  <a:lnTo>
                    <a:pt x="560" y="524"/>
                  </a:lnTo>
                  <a:lnTo>
                    <a:pt x="572" y="547"/>
                  </a:lnTo>
                  <a:lnTo>
                    <a:pt x="584" y="566"/>
                  </a:lnTo>
                  <a:lnTo>
                    <a:pt x="0" y="566"/>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3"/>
            <p:cNvSpPr>
              <a:spLocks/>
            </p:cNvSpPr>
            <p:nvPr/>
          </p:nvSpPr>
          <p:spPr bwMode="auto">
            <a:xfrm>
              <a:off x="1077" y="3047"/>
              <a:ext cx="79" cy="70"/>
            </a:xfrm>
            <a:custGeom>
              <a:avLst/>
              <a:gdLst>
                <a:gd name="T0" fmla="*/ 0 w 393"/>
                <a:gd name="T1" fmla="*/ 0 h 352"/>
                <a:gd name="T2" fmla="*/ 53 w 393"/>
                <a:gd name="T3" fmla="*/ 20 h 352"/>
                <a:gd name="T4" fmla="*/ 108 w 393"/>
                <a:gd name="T5" fmla="*/ 40 h 352"/>
                <a:gd name="T6" fmla="*/ 163 w 393"/>
                <a:gd name="T7" fmla="*/ 61 h 352"/>
                <a:gd name="T8" fmla="*/ 218 w 393"/>
                <a:gd name="T9" fmla="*/ 84 h 352"/>
                <a:gd name="T10" fmla="*/ 270 w 393"/>
                <a:gd name="T11" fmla="*/ 111 h 352"/>
                <a:gd name="T12" fmla="*/ 295 w 393"/>
                <a:gd name="T13" fmla="*/ 130 h 352"/>
                <a:gd name="T14" fmla="*/ 318 w 393"/>
                <a:gd name="T15" fmla="*/ 152 h 352"/>
                <a:gd name="T16" fmla="*/ 336 w 393"/>
                <a:gd name="T17" fmla="*/ 177 h 352"/>
                <a:gd name="T18" fmla="*/ 352 w 393"/>
                <a:gd name="T19" fmla="*/ 204 h 352"/>
                <a:gd name="T20" fmla="*/ 365 w 393"/>
                <a:gd name="T21" fmla="*/ 233 h 352"/>
                <a:gd name="T22" fmla="*/ 375 w 393"/>
                <a:gd name="T23" fmla="*/ 263 h 352"/>
                <a:gd name="T24" fmla="*/ 383 w 393"/>
                <a:gd name="T25" fmla="*/ 293 h 352"/>
                <a:gd name="T26" fmla="*/ 389 w 393"/>
                <a:gd name="T27" fmla="*/ 323 h 352"/>
                <a:gd name="T28" fmla="*/ 393 w 393"/>
                <a:gd name="T29" fmla="*/ 352 h 352"/>
                <a:gd name="T30" fmla="*/ 0 w 393"/>
                <a:gd name="T31" fmla="*/ 352 h 352"/>
                <a:gd name="T32" fmla="*/ 0 w 393"/>
                <a:gd name="T3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352">
                  <a:moveTo>
                    <a:pt x="0" y="0"/>
                  </a:moveTo>
                  <a:lnTo>
                    <a:pt x="53" y="20"/>
                  </a:lnTo>
                  <a:lnTo>
                    <a:pt x="108" y="40"/>
                  </a:lnTo>
                  <a:lnTo>
                    <a:pt x="163" y="61"/>
                  </a:lnTo>
                  <a:lnTo>
                    <a:pt x="218" y="84"/>
                  </a:lnTo>
                  <a:lnTo>
                    <a:pt x="270" y="111"/>
                  </a:lnTo>
                  <a:lnTo>
                    <a:pt x="295" y="130"/>
                  </a:lnTo>
                  <a:lnTo>
                    <a:pt x="318" y="152"/>
                  </a:lnTo>
                  <a:lnTo>
                    <a:pt x="336" y="177"/>
                  </a:lnTo>
                  <a:lnTo>
                    <a:pt x="352" y="204"/>
                  </a:lnTo>
                  <a:lnTo>
                    <a:pt x="365" y="233"/>
                  </a:lnTo>
                  <a:lnTo>
                    <a:pt x="375" y="263"/>
                  </a:lnTo>
                  <a:lnTo>
                    <a:pt x="383" y="293"/>
                  </a:lnTo>
                  <a:lnTo>
                    <a:pt x="389" y="323"/>
                  </a:lnTo>
                  <a:lnTo>
                    <a:pt x="393" y="352"/>
                  </a:lnTo>
                  <a:lnTo>
                    <a:pt x="0" y="352"/>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44"/>
            <p:cNvSpPr>
              <a:spLocks noEditPoints="1"/>
            </p:cNvSpPr>
            <p:nvPr/>
          </p:nvSpPr>
          <p:spPr bwMode="auto">
            <a:xfrm>
              <a:off x="1082" y="2886"/>
              <a:ext cx="80" cy="188"/>
            </a:xfrm>
            <a:custGeom>
              <a:avLst/>
              <a:gdLst>
                <a:gd name="T0" fmla="*/ 225 w 401"/>
                <a:gd name="T1" fmla="*/ 715 h 939"/>
                <a:gd name="T2" fmla="*/ 269 w 401"/>
                <a:gd name="T3" fmla="*/ 737 h 939"/>
                <a:gd name="T4" fmla="*/ 300 w 401"/>
                <a:gd name="T5" fmla="*/ 775 h 939"/>
                <a:gd name="T6" fmla="*/ 312 w 401"/>
                <a:gd name="T7" fmla="*/ 825 h 939"/>
                <a:gd name="T8" fmla="*/ 300 w 401"/>
                <a:gd name="T9" fmla="*/ 875 h 939"/>
                <a:gd name="T10" fmla="*/ 269 w 401"/>
                <a:gd name="T11" fmla="*/ 913 h 939"/>
                <a:gd name="T12" fmla="*/ 225 w 401"/>
                <a:gd name="T13" fmla="*/ 935 h 939"/>
                <a:gd name="T14" fmla="*/ 173 w 401"/>
                <a:gd name="T15" fmla="*/ 935 h 939"/>
                <a:gd name="T16" fmla="*/ 128 w 401"/>
                <a:gd name="T17" fmla="*/ 913 h 939"/>
                <a:gd name="T18" fmla="*/ 97 w 401"/>
                <a:gd name="T19" fmla="*/ 875 h 939"/>
                <a:gd name="T20" fmla="*/ 84 w 401"/>
                <a:gd name="T21" fmla="*/ 825 h 939"/>
                <a:gd name="T22" fmla="*/ 97 w 401"/>
                <a:gd name="T23" fmla="*/ 775 h 939"/>
                <a:gd name="T24" fmla="*/ 128 w 401"/>
                <a:gd name="T25" fmla="*/ 737 h 939"/>
                <a:gd name="T26" fmla="*/ 173 w 401"/>
                <a:gd name="T27" fmla="*/ 715 h 939"/>
                <a:gd name="T28" fmla="*/ 328 w 401"/>
                <a:gd name="T29" fmla="*/ 252 h 939"/>
                <a:gd name="T30" fmla="*/ 365 w 401"/>
                <a:gd name="T31" fmla="*/ 263 h 939"/>
                <a:gd name="T32" fmla="*/ 392 w 401"/>
                <a:gd name="T33" fmla="*/ 289 h 939"/>
                <a:gd name="T34" fmla="*/ 401 w 401"/>
                <a:gd name="T35" fmla="*/ 327 h 939"/>
                <a:gd name="T36" fmla="*/ 392 w 401"/>
                <a:gd name="T37" fmla="*/ 364 h 939"/>
                <a:gd name="T38" fmla="*/ 365 w 401"/>
                <a:gd name="T39" fmla="*/ 391 h 939"/>
                <a:gd name="T40" fmla="*/ 328 w 401"/>
                <a:gd name="T41" fmla="*/ 401 h 939"/>
                <a:gd name="T42" fmla="*/ 290 w 401"/>
                <a:gd name="T43" fmla="*/ 391 h 939"/>
                <a:gd name="T44" fmla="*/ 263 w 401"/>
                <a:gd name="T45" fmla="*/ 364 h 939"/>
                <a:gd name="T46" fmla="*/ 254 w 401"/>
                <a:gd name="T47" fmla="*/ 327 h 939"/>
                <a:gd name="T48" fmla="*/ 263 w 401"/>
                <a:gd name="T49" fmla="*/ 289 h 939"/>
                <a:gd name="T50" fmla="*/ 290 w 401"/>
                <a:gd name="T51" fmla="*/ 263 h 939"/>
                <a:gd name="T52" fmla="*/ 328 w 401"/>
                <a:gd name="T53" fmla="*/ 252 h 939"/>
                <a:gd name="T54" fmla="*/ 94 w 401"/>
                <a:gd name="T55" fmla="*/ 4 h 939"/>
                <a:gd name="T56" fmla="*/ 127 w 401"/>
                <a:gd name="T57" fmla="*/ 22 h 939"/>
                <a:gd name="T58" fmla="*/ 146 w 401"/>
                <a:gd name="T59" fmla="*/ 55 h 939"/>
                <a:gd name="T60" fmla="*/ 146 w 401"/>
                <a:gd name="T61" fmla="*/ 95 h 939"/>
                <a:gd name="T62" fmla="*/ 127 w 401"/>
                <a:gd name="T63" fmla="*/ 127 h 939"/>
                <a:gd name="T64" fmla="*/ 94 w 401"/>
                <a:gd name="T65" fmla="*/ 147 h 939"/>
                <a:gd name="T66" fmla="*/ 54 w 401"/>
                <a:gd name="T67" fmla="*/ 147 h 939"/>
                <a:gd name="T68" fmla="*/ 22 w 401"/>
                <a:gd name="T69" fmla="*/ 127 h 939"/>
                <a:gd name="T70" fmla="*/ 2 w 401"/>
                <a:gd name="T71" fmla="*/ 95 h 939"/>
                <a:gd name="T72" fmla="*/ 2 w 401"/>
                <a:gd name="T73" fmla="*/ 55 h 939"/>
                <a:gd name="T74" fmla="*/ 22 w 401"/>
                <a:gd name="T75" fmla="*/ 22 h 939"/>
                <a:gd name="T76" fmla="*/ 54 w 401"/>
                <a:gd name="T77" fmla="*/ 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1" h="939">
                  <a:moveTo>
                    <a:pt x="198" y="711"/>
                  </a:moveTo>
                  <a:lnTo>
                    <a:pt x="225" y="715"/>
                  </a:lnTo>
                  <a:lnTo>
                    <a:pt x="248" y="723"/>
                  </a:lnTo>
                  <a:lnTo>
                    <a:pt x="269" y="737"/>
                  </a:lnTo>
                  <a:lnTo>
                    <a:pt x="286" y="755"/>
                  </a:lnTo>
                  <a:lnTo>
                    <a:pt x="300" y="775"/>
                  </a:lnTo>
                  <a:lnTo>
                    <a:pt x="308" y="800"/>
                  </a:lnTo>
                  <a:lnTo>
                    <a:pt x="312" y="825"/>
                  </a:lnTo>
                  <a:lnTo>
                    <a:pt x="308" y="852"/>
                  </a:lnTo>
                  <a:lnTo>
                    <a:pt x="300" y="875"/>
                  </a:lnTo>
                  <a:lnTo>
                    <a:pt x="286" y="896"/>
                  </a:lnTo>
                  <a:lnTo>
                    <a:pt x="269" y="913"/>
                  </a:lnTo>
                  <a:lnTo>
                    <a:pt x="248" y="927"/>
                  </a:lnTo>
                  <a:lnTo>
                    <a:pt x="225" y="935"/>
                  </a:lnTo>
                  <a:lnTo>
                    <a:pt x="198" y="939"/>
                  </a:lnTo>
                  <a:lnTo>
                    <a:pt x="173" y="935"/>
                  </a:lnTo>
                  <a:lnTo>
                    <a:pt x="149" y="927"/>
                  </a:lnTo>
                  <a:lnTo>
                    <a:pt x="128" y="913"/>
                  </a:lnTo>
                  <a:lnTo>
                    <a:pt x="110" y="896"/>
                  </a:lnTo>
                  <a:lnTo>
                    <a:pt x="97" y="875"/>
                  </a:lnTo>
                  <a:lnTo>
                    <a:pt x="88" y="852"/>
                  </a:lnTo>
                  <a:lnTo>
                    <a:pt x="84" y="825"/>
                  </a:lnTo>
                  <a:lnTo>
                    <a:pt x="88" y="800"/>
                  </a:lnTo>
                  <a:lnTo>
                    <a:pt x="97" y="775"/>
                  </a:lnTo>
                  <a:lnTo>
                    <a:pt x="110" y="755"/>
                  </a:lnTo>
                  <a:lnTo>
                    <a:pt x="128" y="737"/>
                  </a:lnTo>
                  <a:lnTo>
                    <a:pt x="149" y="723"/>
                  </a:lnTo>
                  <a:lnTo>
                    <a:pt x="173" y="715"/>
                  </a:lnTo>
                  <a:lnTo>
                    <a:pt x="198" y="711"/>
                  </a:lnTo>
                  <a:close/>
                  <a:moveTo>
                    <a:pt x="328" y="252"/>
                  </a:moveTo>
                  <a:lnTo>
                    <a:pt x="347" y="256"/>
                  </a:lnTo>
                  <a:lnTo>
                    <a:pt x="365" y="263"/>
                  </a:lnTo>
                  <a:lnTo>
                    <a:pt x="379" y="274"/>
                  </a:lnTo>
                  <a:lnTo>
                    <a:pt x="392" y="289"/>
                  </a:lnTo>
                  <a:lnTo>
                    <a:pt x="399" y="306"/>
                  </a:lnTo>
                  <a:lnTo>
                    <a:pt x="401" y="327"/>
                  </a:lnTo>
                  <a:lnTo>
                    <a:pt x="399" y="346"/>
                  </a:lnTo>
                  <a:lnTo>
                    <a:pt x="392" y="364"/>
                  </a:lnTo>
                  <a:lnTo>
                    <a:pt x="379" y="379"/>
                  </a:lnTo>
                  <a:lnTo>
                    <a:pt x="365" y="391"/>
                  </a:lnTo>
                  <a:lnTo>
                    <a:pt x="347" y="398"/>
                  </a:lnTo>
                  <a:lnTo>
                    <a:pt x="328" y="401"/>
                  </a:lnTo>
                  <a:lnTo>
                    <a:pt x="308" y="398"/>
                  </a:lnTo>
                  <a:lnTo>
                    <a:pt x="290" y="391"/>
                  </a:lnTo>
                  <a:lnTo>
                    <a:pt x="276" y="379"/>
                  </a:lnTo>
                  <a:lnTo>
                    <a:pt x="263" y="364"/>
                  </a:lnTo>
                  <a:lnTo>
                    <a:pt x="256" y="346"/>
                  </a:lnTo>
                  <a:lnTo>
                    <a:pt x="254" y="327"/>
                  </a:lnTo>
                  <a:lnTo>
                    <a:pt x="256" y="306"/>
                  </a:lnTo>
                  <a:lnTo>
                    <a:pt x="263" y="289"/>
                  </a:lnTo>
                  <a:lnTo>
                    <a:pt x="276" y="274"/>
                  </a:lnTo>
                  <a:lnTo>
                    <a:pt x="290" y="263"/>
                  </a:lnTo>
                  <a:lnTo>
                    <a:pt x="308" y="256"/>
                  </a:lnTo>
                  <a:lnTo>
                    <a:pt x="328" y="252"/>
                  </a:lnTo>
                  <a:close/>
                  <a:moveTo>
                    <a:pt x="75" y="0"/>
                  </a:moveTo>
                  <a:lnTo>
                    <a:pt x="94" y="4"/>
                  </a:lnTo>
                  <a:lnTo>
                    <a:pt x="112" y="11"/>
                  </a:lnTo>
                  <a:lnTo>
                    <a:pt x="127" y="22"/>
                  </a:lnTo>
                  <a:lnTo>
                    <a:pt x="139" y="38"/>
                  </a:lnTo>
                  <a:lnTo>
                    <a:pt x="146" y="55"/>
                  </a:lnTo>
                  <a:lnTo>
                    <a:pt x="149" y="75"/>
                  </a:lnTo>
                  <a:lnTo>
                    <a:pt x="146" y="95"/>
                  </a:lnTo>
                  <a:lnTo>
                    <a:pt x="139" y="113"/>
                  </a:lnTo>
                  <a:lnTo>
                    <a:pt x="127" y="127"/>
                  </a:lnTo>
                  <a:lnTo>
                    <a:pt x="112" y="139"/>
                  </a:lnTo>
                  <a:lnTo>
                    <a:pt x="94" y="147"/>
                  </a:lnTo>
                  <a:lnTo>
                    <a:pt x="75" y="149"/>
                  </a:lnTo>
                  <a:lnTo>
                    <a:pt x="54" y="147"/>
                  </a:lnTo>
                  <a:lnTo>
                    <a:pt x="37" y="139"/>
                  </a:lnTo>
                  <a:lnTo>
                    <a:pt x="22" y="127"/>
                  </a:lnTo>
                  <a:lnTo>
                    <a:pt x="11" y="113"/>
                  </a:lnTo>
                  <a:lnTo>
                    <a:pt x="2" y="95"/>
                  </a:lnTo>
                  <a:lnTo>
                    <a:pt x="0" y="75"/>
                  </a:lnTo>
                  <a:lnTo>
                    <a:pt x="2" y="55"/>
                  </a:lnTo>
                  <a:lnTo>
                    <a:pt x="11" y="38"/>
                  </a:lnTo>
                  <a:lnTo>
                    <a:pt x="22" y="22"/>
                  </a:lnTo>
                  <a:lnTo>
                    <a:pt x="37" y="11"/>
                  </a:lnTo>
                  <a:lnTo>
                    <a:pt x="54" y="4"/>
                  </a:lnTo>
                  <a:lnTo>
                    <a:pt x="7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TextBox 20"/>
          <p:cNvSpPr txBox="1">
            <a:spLocks noChangeArrowheads="1"/>
          </p:cNvSpPr>
          <p:nvPr/>
        </p:nvSpPr>
        <p:spPr bwMode="auto">
          <a:xfrm>
            <a:off x="1756680" y="2257708"/>
            <a:ext cx="11104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Configurable Web Apps</a:t>
            </a:r>
            <a:endParaRPr lang="en-US" altLang="en-US" sz="1400" b="1" dirty="0">
              <a:solidFill>
                <a:schemeClr val="tx1">
                  <a:lumMod val="75000"/>
                  <a:lumOff val="25000"/>
                </a:schemeClr>
              </a:solidFill>
            </a:endParaRPr>
          </a:p>
        </p:txBody>
      </p:sp>
      <p:sp>
        <p:nvSpPr>
          <p:cNvPr id="105" name="Right Arrow 104"/>
          <p:cNvSpPr/>
          <p:nvPr/>
        </p:nvSpPr>
        <p:spPr bwMode="auto">
          <a:xfrm rot="13852318" flipH="1">
            <a:off x="5269015" y="4474288"/>
            <a:ext cx="3423814"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6" name="Right Arrow 105"/>
          <p:cNvSpPr/>
          <p:nvPr/>
        </p:nvSpPr>
        <p:spPr bwMode="auto">
          <a:xfrm rot="8168678" flipH="1">
            <a:off x="5924388" y="1959403"/>
            <a:ext cx="1280402"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7" name="Right Arrow 106"/>
          <p:cNvSpPr/>
          <p:nvPr/>
        </p:nvSpPr>
        <p:spPr bwMode="auto">
          <a:xfrm rot="471609" flipH="1">
            <a:off x="3891569" y="2600534"/>
            <a:ext cx="789875"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8" name="Right Arrow 107"/>
          <p:cNvSpPr/>
          <p:nvPr/>
        </p:nvSpPr>
        <p:spPr bwMode="auto">
          <a:xfrm rot="15898386" flipH="1">
            <a:off x="4497612" y="3703466"/>
            <a:ext cx="123376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09" name="Group 113"/>
          <p:cNvGrpSpPr>
            <a:grpSpLocks noChangeAspect="1"/>
          </p:cNvGrpSpPr>
          <p:nvPr/>
        </p:nvGrpSpPr>
        <p:grpSpPr bwMode="auto">
          <a:xfrm>
            <a:off x="8772919" y="3329344"/>
            <a:ext cx="963454" cy="720000"/>
            <a:chOff x="2263" y="1318"/>
            <a:chExt cx="558" cy="417"/>
          </a:xfrm>
        </p:grpSpPr>
        <p:sp useBgFill="1">
          <p:nvSpPr>
            <p:cNvPr id="110" name="Rectangle 115"/>
            <p:cNvSpPr>
              <a:spLocks noChangeArrowheads="1"/>
            </p:cNvSpPr>
            <p:nvPr/>
          </p:nvSpPr>
          <p:spPr bwMode="auto">
            <a:xfrm>
              <a:off x="2263" y="1318"/>
              <a:ext cx="558" cy="417"/>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16"/>
            <p:cNvSpPr>
              <a:spLocks noChangeArrowheads="1"/>
            </p:cNvSpPr>
            <p:nvPr/>
          </p:nvSpPr>
          <p:spPr bwMode="auto">
            <a:xfrm>
              <a:off x="2301" y="1441"/>
              <a:ext cx="89" cy="251"/>
            </a:xfrm>
            <a:prstGeom prst="rect">
              <a:avLst/>
            </a:prstGeom>
            <a:solidFill>
              <a:srgbClr val="E6EBE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7"/>
            <p:cNvSpPr>
              <a:spLocks noEditPoints="1"/>
            </p:cNvSpPr>
            <p:nvPr/>
          </p:nvSpPr>
          <p:spPr bwMode="auto">
            <a:xfrm>
              <a:off x="2287" y="1342"/>
              <a:ext cx="510" cy="369"/>
            </a:xfrm>
            <a:custGeom>
              <a:avLst/>
              <a:gdLst>
                <a:gd name="T0" fmla="*/ 119 w 2548"/>
                <a:gd name="T1" fmla="*/ 532 h 1843"/>
                <a:gd name="T2" fmla="*/ 119 w 2548"/>
                <a:gd name="T3" fmla="*/ 1723 h 1843"/>
                <a:gd name="T4" fmla="*/ 478 w 2548"/>
                <a:gd name="T5" fmla="*/ 1723 h 1843"/>
                <a:gd name="T6" fmla="*/ 478 w 2548"/>
                <a:gd name="T7" fmla="*/ 532 h 1843"/>
                <a:gd name="T8" fmla="*/ 119 w 2548"/>
                <a:gd name="T9" fmla="*/ 532 h 1843"/>
                <a:gd name="T10" fmla="*/ 0 w 2548"/>
                <a:gd name="T11" fmla="*/ 0 h 1843"/>
                <a:gd name="T12" fmla="*/ 2548 w 2548"/>
                <a:gd name="T13" fmla="*/ 0 h 1843"/>
                <a:gd name="T14" fmla="*/ 2548 w 2548"/>
                <a:gd name="T15" fmla="*/ 1843 h 1843"/>
                <a:gd name="T16" fmla="*/ 0 w 2548"/>
                <a:gd name="T17" fmla="*/ 1843 h 1843"/>
                <a:gd name="T18" fmla="*/ 0 w 2548"/>
                <a:gd name="T19"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3">
                  <a:moveTo>
                    <a:pt x="119" y="532"/>
                  </a:moveTo>
                  <a:lnTo>
                    <a:pt x="119" y="1723"/>
                  </a:lnTo>
                  <a:lnTo>
                    <a:pt x="478" y="1723"/>
                  </a:lnTo>
                  <a:lnTo>
                    <a:pt x="478" y="532"/>
                  </a:lnTo>
                  <a:lnTo>
                    <a:pt x="119" y="532"/>
                  </a:lnTo>
                  <a:close/>
                  <a:moveTo>
                    <a:pt x="0" y="0"/>
                  </a:moveTo>
                  <a:lnTo>
                    <a:pt x="2548" y="0"/>
                  </a:lnTo>
                  <a:lnTo>
                    <a:pt x="2548" y="1843"/>
                  </a:lnTo>
                  <a:lnTo>
                    <a:pt x="0" y="1843"/>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118"/>
            <p:cNvSpPr>
              <a:spLocks noChangeArrowheads="1"/>
            </p:cNvSpPr>
            <p:nvPr/>
          </p:nvSpPr>
          <p:spPr bwMode="auto">
            <a:xfrm>
              <a:off x="2311" y="1369"/>
              <a:ext cx="462" cy="48"/>
            </a:xfrm>
            <a:prstGeom prst="rect">
              <a:avLst/>
            </a:prstGeom>
            <a:solidFill>
              <a:srgbClr val="1464A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119"/>
            <p:cNvSpPr>
              <a:spLocks noChangeArrowheads="1"/>
            </p:cNvSpPr>
            <p:nvPr/>
          </p:nvSpPr>
          <p:spPr bwMode="auto">
            <a:xfrm>
              <a:off x="2409" y="1449"/>
              <a:ext cx="364" cy="2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20"/>
            <p:cNvSpPr>
              <a:spLocks/>
            </p:cNvSpPr>
            <p:nvPr/>
          </p:nvSpPr>
          <p:spPr bwMode="auto">
            <a:xfrm>
              <a:off x="2409" y="1568"/>
              <a:ext cx="233" cy="119"/>
            </a:xfrm>
            <a:custGeom>
              <a:avLst/>
              <a:gdLst>
                <a:gd name="T0" fmla="*/ 226 w 1164"/>
                <a:gd name="T1" fmla="*/ 0 h 594"/>
                <a:gd name="T2" fmla="*/ 283 w 1164"/>
                <a:gd name="T3" fmla="*/ 3 h 594"/>
                <a:gd name="T4" fmla="*/ 343 w 1164"/>
                <a:gd name="T5" fmla="*/ 8 h 594"/>
                <a:gd name="T6" fmla="*/ 407 w 1164"/>
                <a:gd name="T7" fmla="*/ 16 h 594"/>
                <a:gd name="T8" fmla="*/ 473 w 1164"/>
                <a:gd name="T9" fmla="*/ 29 h 594"/>
                <a:gd name="T10" fmla="*/ 542 w 1164"/>
                <a:gd name="T11" fmla="*/ 49 h 594"/>
                <a:gd name="T12" fmla="*/ 612 w 1164"/>
                <a:gd name="T13" fmla="*/ 73 h 594"/>
                <a:gd name="T14" fmla="*/ 683 w 1164"/>
                <a:gd name="T15" fmla="*/ 104 h 594"/>
                <a:gd name="T16" fmla="*/ 747 w 1164"/>
                <a:gd name="T17" fmla="*/ 137 h 594"/>
                <a:gd name="T18" fmla="*/ 805 w 1164"/>
                <a:gd name="T19" fmla="*/ 173 h 594"/>
                <a:gd name="T20" fmla="*/ 858 w 1164"/>
                <a:gd name="T21" fmla="*/ 211 h 594"/>
                <a:gd name="T22" fmla="*/ 907 w 1164"/>
                <a:gd name="T23" fmla="*/ 251 h 594"/>
                <a:gd name="T24" fmla="*/ 952 w 1164"/>
                <a:gd name="T25" fmla="*/ 291 h 594"/>
                <a:gd name="T26" fmla="*/ 991 w 1164"/>
                <a:gd name="T27" fmla="*/ 332 h 594"/>
                <a:gd name="T28" fmla="*/ 1027 w 1164"/>
                <a:gd name="T29" fmla="*/ 373 h 594"/>
                <a:gd name="T30" fmla="*/ 1059 w 1164"/>
                <a:gd name="T31" fmla="*/ 414 h 594"/>
                <a:gd name="T32" fmla="*/ 1087 w 1164"/>
                <a:gd name="T33" fmla="*/ 454 h 594"/>
                <a:gd name="T34" fmla="*/ 1111 w 1164"/>
                <a:gd name="T35" fmla="*/ 491 h 594"/>
                <a:gd name="T36" fmla="*/ 1132 w 1164"/>
                <a:gd name="T37" fmla="*/ 529 h 594"/>
                <a:gd name="T38" fmla="*/ 1150 w 1164"/>
                <a:gd name="T39" fmla="*/ 563 h 594"/>
                <a:gd name="T40" fmla="*/ 1164 w 1164"/>
                <a:gd name="T41" fmla="*/ 594 h 594"/>
                <a:gd name="T42" fmla="*/ 0 w 1164"/>
                <a:gd name="T43" fmla="*/ 594 h 594"/>
                <a:gd name="T44" fmla="*/ 0 w 1164"/>
                <a:gd name="T45" fmla="*/ 27 h 594"/>
                <a:gd name="T46" fmla="*/ 36 w 1164"/>
                <a:gd name="T47" fmla="*/ 19 h 594"/>
                <a:gd name="T48" fmla="*/ 77 w 1164"/>
                <a:gd name="T49" fmla="*/ 13 h 594"/>
                <a:gd name="T50" fmla="*/ 122 w 1164"/>
                <a:gd name="T51" fmla="*/ 7 h 594"/>
                <a:gd name="T52" fmla="*/ 173 w 1164"/>
                <a:gd name="T53" fmla="*/ 3 h 594"/>
                <a:gd name="T54" fmla="*/ 226 w 1164"/>
                <a:gd name="T5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4" h="594">
                  <a:moveTo>
                    <a:pt x="226" y="0"/>
                  </a:moveTo>
                  <a:lnTo>
                    <a:pt x="283" y="3"/>
                  </a:lnTo>
                  <a:lnTo>
                    <a:pt x="343" y="8"/>
                  </a:lnTo>
                  <a:lnTo>
                    <a:pt x="407" y="16"/>
                  </a:lnTo>
                  <a:lnTo>
                    <a:pt x="473" y="29"/>
                  </a:lnTo>
                  <a:lnTo>
                    <a:pt x="542" y="49"/>
                  </a:lnTo>
                  <a:lnTo>
                    <a:pt x="612" y="73"/>
                  </a:lnTo>
                  <a:lnTo>
                    <a:pt x="683" y="104"/>
                  </a:lnTo>
                  <a:lnTo>
                    <a:pt x="747" y="137"/>
                  </a:lnTo>
                  <a:lnTo>
                    <a:pt x="805" y="173"/>
                  </a:lnTo>
                  <a:lnTo>
                    <a:pt x="858" y="211"/>
                  </a:lnTo>
                  <a:lnTo>
                    <a:pt x="907" y="251"/>
                  </a:lnTo>
                  <a:lnTo>
                    <a:pt x="952" y="291"/>
                  </a:lnTo>
                  <a:lnTo>
                    <a:pt x="991" y="332"/>
                  </a:lnTo>
                  <a:lnTo>
                    <a:pt x="1027" y="373"/>
                  </a:lnTo>
                  <a:lnTo>
                    <a:pt x="1059" y="414"/>
                  </a:lnTo>
                  <a:lnTo>
                    <a:pt x="1087" y="454"/>
                  </a:lnTo>
                  <a:lnTo>
                    <a:pt x="1111" y="491"/>
                  </a:lnTo>
                  <a:lnTo>
                    <a:pt x="1132" y="529"/>
                  </a:lnTo>
                  <a:lnTo>
                    <a:pt x="1150" y="563"/>
                  </a:lnTo>
                  <a:lnTo>
                    <a:pt x="1164" y="594"/>
                  </a:lnTo>
                  <a:lnTo>
                    <a:pt x="0" y="594"/>
                  </a:lnTo>
                  <a:lnTo>
                    <a:pt x="0" y="27"/>
                  </a:lnTo>
                  <a:lnTo>
                    <a:pt x="36" y="19"/>
                  </a:lnTo>
                  <a:lnTo>
                    <a:pt x="77" y="13"/>
                  </a:lnTo>
                  <a:lnTo>
                    <a:pt x="122" y="7"/>
                  </a:lnTo>
                  <a:lnTo>
                    <a:pt x="173" y="3"/>
                  </a:lnTo>
                  <a:lnTo>
                    <a:pt x="226" y="0"/>
                  </a:lnTo>
                  <a:close/>
                </a:path>
              </a:pathLst>
            </a:custGeom>
            <a:solidFill>
              <a:srgbClr val="FC8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21"/>
            <p:cNvSpPr>
              <a:spLocks/>
            </p:cNvSpPr>
            <p:nvPr/>
          </p:nvSpPr>
          <p:spPr bwMode="auto">
            <a:xfrm>
              <a:off x="2660" y="1449"/>
              <a:ext cx="113" cy="185"/>
            </a:xfrm>
            <a:custGeom>
              <a:avLst/>
              <a:gdLst>
                <a:gd name="T0" fmla="*/ 0 w 564"/>
                <a:gd name="T1" fmla="*/ 0 h 924"/>
                <a:gd name="T2" fmla="*/ 564 w 564"/>
                <a:gd name="T3" fmla="*/ 0 h 924"/>
                <a:gd name="T4" fmla="*/ 564 w 564"/>
                <a:gd name="T5" fmla="*/ 924 h 924"/>
                <a:gd name="T6" fmla="*/ 525 w 564"/>
                <a:gd name="T7" fmla="*/ 900 h 924"/>
                <a:gd name="T8" fmla="*/ 484 w 564"/>
                <a:gd name="T9" fmla="*/ 871 h 924"/>
                <a:gd name="T10" fmla="*/ 439 w 564"/>
                <a:gd name="T11" fmla="*/ 839 h 924"/>
                <a:gd name="T12" fmla="*/ 396 w 564"/>
                <a:gd name="T13" fmla="*/ 804 h 924"/>
                <a:gd name="T14" fmla="*/ 352 w 564"/>
                <a:gd name="T15" fmla="*/ 766 h 924"/>
                <a:gd name="T16" fmla="*/ 310 w 564"/>
                <a:gd name="T17" fmla="*/ 723 h 924"/>
                <a:gd name="T18" fmla="*/ 272 w 564"/>
                <a:gd name="T19" fmla="*/ 678 h 924"/>
                <a:gd name="T20" fmla="*/ 238 w 564"/>
                <a:gd name="T21" fmla="*/ 634 h 924"/>
                <a:gd name="T22" fmla="*/ 208 w 564"/>
                <a:gd name="T23" fmla="*/ 591 h 924"/>
                <a:gd name="T24" fmla="*/ 182 w 564"/>
                <a:gd name="T25" fmla="*/ 549 h 924"/>
                <a:gd name="T26" fmla="*/ 157 w 564"/>
                <a:gd name="T27" fmla="*/ 510 h 924"/>
                <a:gd name="T28" fmla="*/ 137 w 564"/>
                <a:gd name="T29" fmla="*/ 474 h 924"/>
                <a:gd name="T30" fmla="*/ 119 w 564"/>
                <a:gd name="T31" fmla="*/ 441 h 924"/>
                <a:gd name="T32" fmla="*/ 103 w 564"/>
                <a:gd name="T33" fmla="*/ 412 h 924"/>
                <a:gd name="T34" fmla="*/ 91 w 564"/>
                <a:gd name="T35" fmla="*/ 387 h 924"/>
                <a:gd name="T36" fmla="*/ 81 w 564"/>
                <a:gd name="T37" fmla="*/ 367 h 924"/>
                <a:gd name="T38" fmla="*/ 74 w 564"/>
                <a:gd name="T39" fmla="*/ 352 h 924"/>
                <a:gd name="T40" fmla="*/ 70 w 564"/>
                <a:gd name="T41" fmla="*/ 342 h 924"/>
                <a:gd name="T42" fmla="*/ 69 w 564"/>
                <a:gd name="T43" fmla="*/ 339 h 924"/>
                <a:gd name="T44" fmla="*/ 68 w 564"/>
                <a:gd name="T45" fmla="*/ 336 h 924"/>
                <a:gd name="T46" fmla="*/ 64 w 564"/>
                <a:gd name="T47" fmla="*/ 328 h 924"/>
                <a:gd name="T48" fmla="*/ 58 w 564"/>
                <a:gd name="T49" fmla="*/ 315 h 924"/>
                <a:gd name="T50" fmla="*/ 51 w 564"/>
                <a:gd name="T51" fmla="*/ 296 h 924"/>
                <a:gd name="T52" fmla="*/ 44 w 564"/>
                <a:gd name="T53" fmla="*/ 275 h 924"/>
                <a:gd name="T54" fmla="*/ 35 w 564"/>
                <a:gd name="T55" fmla="*/ 249 h 924"/>
                <a:gd name="T56" fmla="*/ 28 w 564"/>
                <a:gd name="T57" fmla="*/ 219 h 924"/>
                <a:gd name="T58" fmla="*/ 21 w 564"/>
                <a:gd name="T59" fmla="*/ 188 h 924"/>
                <a:gd name="T60" fmla="*/ 16 w 564"/>
                <a:gd name="T61" fmla="*/ 153 h 924"/>
                <a:gd name="T62" fmla="*/ 11 w 564"/>
                <a:gd name="T63" fmla="*/ 111 h 924"/>
                <a:gd name="T64" fmla="*/ 8 w 564"/>
                <a:gd name="T65" fmla="*/ 72 h 924"/>
                <a:gd name="T66" fmla="*/ 4 w 564"/>
                <a:gd name="T67" fmla="*/ 34 h 924"/>
                <a:gd name="T68" fmla="*/ 0 w 564"/>
                <a:gd name="T6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4" h="924">
                  <a:moveTo>
                    <a:pt x="0" y="0"/>
                  </a:moveTo>
                  <a:lnTo>
                    <a:pt x="564" y="0"/>
                  </a:lnTo>
                  <a:lnTo>
                    <a:pt x="564" y="924"/>
                  </a:lnTo>
                  <a:lnTo>
                    <a:pt x="525" y="900"/>
                  </a:lnTo>
                  <a:lnTo>
                    <a:pt x="484" y="871"/>
                  </a:lnTo>
                  <a:lnTo>
                    <a:pt x="439" y="839"/>
                  </a:lnTo>
                  <a:lnTo>
                    <a:pt x="396" y="804"/>
                  </a:lnTo>
                  <a:lnTo>
                    <a:pt x="352" y="766"/>
                  </a:lnTo>
                  <a:lnTo>
                    <a:pt x="310" y="723"/>
                  </a:lnTo>
                  <a:lnTo>
                    <a:pt x="272" y="678"/>
                  </a:lnTo>
                  <a:lnTo>
                    <a:pt x="238" y="634"/>
                  </a:lnTo>
                  <a:lnTo>
                    <a:pt x="208" y="591"/>
                  </a:lnTo>
                  <a:lnTo>
                    <a:pt x="182" y="549"/>
                  </a:lnTo>
                  <a:lnTo>
                    <a:pt x="157" y="510"/>
                  </a:lnTo>
                  <a:lnTo>
                    <a:pt x="137" y="474"/>
                  </a:lnTo>
                  <a:lnTo>
                    <a:pt x="119" y="441"/>
                  </a:lnTo>
                  <a:lnTo>
                    <a:pt x="103" y="412"/>
                  </a:lnTo>
                  <a:lnTo>
                    <a:pt x="91" y="387"/>
                  </a:lnTo>
                  <a:lnTo>
                    <a:pt x="81" y="367"/>
                  </a:lnTo>
                  <a:lnTo>
                    <a:pt x="74" y="352"/>
                  </a:lnTo>
                  <a:lnTo>
                    <a:pt x="70" y="342"/>
                  </a:lnTo>
                  <a:lnTo>
                    <a:pt x="69" y="339"/>
                  </a:lnTo>
                  <a:lnTo>
                    <a:pt x="68" y="336"/>
                  </a:lnTo>
                  <a:lnTo>
                    <a:pt x="64" y="328"/>
                  </a:lnTo>
                  <a:lnTo>
                    <a:pt x="58" y="315"/>
                  </a:lnTo>
                  <a:lnTo>
                    <a:pt x="51" y="296"/>
                  </a:lnTo>
                  <a:lnTo>
                    <a:pt x="44" y="275"/>
                  </a:lnTo>
                  <a:lnTo>
                    <a:pt x="35" y="249"/>
                  </a:lnTo>
                  <a:lnTo>
                    <a:pt x="28" y="219"/>
                  </a:lnTo>
                  <a:lnTo>
                    <a:pt x="21" y="188"/>
                  </a:lnTo>
                  <a:lnTo>
                    <a:pt x="16" y="153"/>
                  </a:lnTo>
                  <a:lnTo>
                    <a:pt x="11" y="111"/>
                  </a:lnTo>
                  <a:lnTo>
                    <a:pt x="8" y="72"/>
                  </a:lnTo>
                  <a:lnTo>
                    <a:pt x="4" y="34"/>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22"/>
            <p:cNvSpPr>
              <a:spLocks noEditPoints="1"/>
            </p:cNvSpPr>
            <p:nvPr/>
          </p:nvSpPr>
          <p:spPr bwMode="auto">
            <a:xfrm>
              <a:off x="2409" y="1449"/>
              <a:ext cx="300" cy="212"/>
            </a:xfrm>
            <a:custGeom>
              <a:avLst/>
              <a:gdLst>
                <a:gd name="T0" fmla="*/ 634 w 1502"/>
                <a:gd name="T1" fmla="*/ 894 h 1061"/>
                <a:gd name="T2" fmla="*/ 676 w 1502"/>
                <a:gd name="T3" fmla="*/ 947 h 1061"/>
                <a:gd name="T4" fmla="*/ 666 w 1502"/>
                <a:gd name="T5" fmla="*/ 1017 h 1061"/>
                <a:gd name="T6" fmla="*/ 613 w 1502"/>
                <a:gd name="T7" fmla="*/ 1058 h 1061"/>
                <a:gd name="T8" fmla="*/ 543 w 1502"/>
                <a:gd name="T9" fmla="*/ 1048 h 1061"/>
                <a:gd name="T10" fmla="*/ 502 w 1502"/>
                <a:gd name="T11" fmla="*/ 995 h 1061"/>
                <a:gd name="T12" fmla="*/ 511 w 1502"/>
                <a:gd name="T13" fmla="*/ 925 h 1061"/>
                <a:gd name="T14" fmla="*/ 565 w 1502"/>
                <a:gd name="T15" fmla="*/ 884 h 1061"/>
                <a:gd name="T16" fmla="*/ 1435 w 1502"/>
                <a:gd name="T17" fmla="*/ 825 h 1061"/>
                <a:gd name="T18" fmla="*/ 1490 w 1502"/>
                <a:gd name="T19" fmla="*/ 866 h 1061"/>
                <a:gd name="T20" fmla="*/ 1498 w 1502"/>
                <a:gd name="T21" fmla="*/ 935 h 1061"/>
                <a:gd name="T22" fmla="*/ 1457 w 1502"/>
                <a:gd name="T23" fmla="*/ 989 h 1061"/>
                <a:gd name="T24" fmla="*/ 1388 w 1502"/>
                <a:gd name="T25" fmla="*/ 998 h 1061"/>
                <a:gd name="T26" fmla="*/ 1334 w 1502"/>
                <a:gd name="T27" fmla="*/ 957 h 1061"/>
                <a:gd name="T28" fmla="*/ 1325 w 1502"/>
                <a:gd name="T29" fmla="*/ 888 h 1061"/>
                <a:gd name="T30" fmla="*/ 1366 w 1502"/>
                <a:gd name="T31" fmla="*/ 833 h 1061"/>
                <a:gd name="T32" fmla="*/ 249 w 1502"/>
                <a:gd name="T33" fmla="*/ 768 h 1061"/>
                <a:gd name="T34" fmla="*/ 308 w 1502"/>
                <a:gd name="T35" fmla="*/ 798 h 1061"/>
                <a:gd name="T36" fmla="*/ 319 w 1502"/>
                <a:gd name="T37" fmla="*/ 865 h 1061"/>
                <a:gd name="T38" fmla="*/ 272 w 1502"/>
                <a:gd name="T39" fmla="*/ 911 h 1061"/>
                <a:gd name="T40" fmla="*/ 207 w 1502"/>
                <a:gd name="T41" fmla="*/ 900 h 1061"/>
                <a:gd name="T42" fmla="*/ 177 w 1502"/>
                <a:gd name="T43" fmla="*/ 842 h 1061"/>
                <a:gd name="T44" fmla="*/ 207 w 1502"/>
                <a:gd name="T45" fmla="*/ 782 h 1061"/>
                <a:gd name="T46" fmla="*/ 1225 w 1502"/>
                <a:gd name="T47" fmla="*/ 657 h 1061"/>
                <a:gd name="T48" fmla="*/ 1284 w 1502"/>
                <a:gd name="T49" fmla="*/ 686 h 1061"/>
                <a:gd name="T50" fmla="*/ 1294 w 1502"/>
                <a:gd name="T51" fmla="*/ 752 h 1061"/>
                <a:gd name="T52" fmla="*/ 1248 w 1502"/>
                <a:gd name="T53" fmla="*/ 798 h 1061"/>
                <a:gd name="T54" fmla="*/ 1181 w 1502"/>
                <a:gd name="T55" fmla="*/ 789 h 1061"/>
                <a:gd name="T56" fmla="*/ 1152 w 1502"/>
                <a:gd name="T57" fmla="*/ 729 h 1061"/>
                <a:gd name="T58" fmla="*/ 1181 w 1502"/>
                <a:gd name="T59" fmla="*/ 670 h 1061"/>
                <a:gd name="T60" fmla="*/ 0 w 1502"/>
                <a:gd name="T61" fmla="*/ 0 h 1061"/>
                <a:gd name="T62" fmla="*/ 1138 w 1502"/>
                <a:gd name="T63" fmla="*/ 38 h 1061"/>
                <a:gd name="T64" fmla="*/ 1094 w 1502"/>
                <a:gd name="T65" fmla="*/ 79 h 1061"/>
                <a:gd name="T66" fmla="*/ 1039 w 1502"/>
                <a:gd name="T67" fmla="*/ 125 h 1061"/>
                <a:gd name="T68" fmla="*/ 988 w 1502"/>
                <a:gd name="T69" fmla="*/ 201 h 1061"/>
                <a:gd name="T70" fmla="*/ 929 w 1502"/>
                <a:gd name="T71" fmla="*/ 289 h 1061"/>
                <a:gd name="T72" fmla="*/ 865 w 1502"/>
                <a:gd name="T73" fmla="*/ 357 h 1061"/>
                <a:gd name="T74" fmla="*/ 781 w 1502"/>
                <a:gd name="T75" fmla="*/ 411 h 1061"/>
                <a:gd name="T76" fmla="*/ 672 w 1502"/>
                <a:gd name="T77" fmla="*/ 434 h 1061"/>
                <a:gd name="T78" fmla="*/ 548 w 1502"/>
                <a:gd name="T79" fmla="*/ 410 h 1061"/>
                <a:gd name="T80" fmla="*/ 417 w 1502"/>
                <a:gd name="T81" fmla="*/ 369 h 1061"/>
                <a:gd name="T82" fmla="*/ 303 w 1502"/>
                <a:gd name="T83" fmla="*/ 363 h 1061"/>
                <a:gd name="T84" fmla="*/ 204 w 1502"/>
                <a:gd name="T85" fmla="*/ 398 h 1061"/>
                <a:gd name="T86" fmla="*/ 145 w 1502"/>
                <a:gd name="T87" fmla="*/ 427 h 1061"/>
                <a:gd name="T88" fmla="*/ 112 w 1502"/>
                <a:gd name="T89" fmla="*/ 450 h 1061"/>
                <a:gd name="T90" fmla="*/ 87 w 1502"/>
                <a:gd name="T91" fmla="*/ 473 h 1061"/>
                <a:gd name="T92" fmla="*/ 46 w 1502"/>
                <a:gd name="T93" fmla="*/ 504 h 1061"/>
                <a:gd name="T94" fmla="*/ 0 w 1502"/>
                <a:gd name="T95" fmla="*/ 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2" h="1061">
                  <a:moveTo>
                    <a:pt x="589" y="880"/>
                  </a:moveTo>
                  <a:lnTo>
                    <a:pt x="613" y="884"/>
                  </a:lnTo>
                  <a:lnTo>
                    <a:pt x="634" y="894"/>
                  </a:lnTo>
                  <a:lnTo>
                    <a:pt x="653" y="907"/>
                  </a:lnTo>
                  <a:lnTo>
                    <a:pt x="666" y="925"/>
                  </a:lnTo>
                  <a:lnTo>
                    <a:pt x="676" y="947"/>
                  </a:lnTo>
                  <a:lnTo>
                    <a:pt x="678" y="971"/>
                  </a:lnTo>
                  <a:lnTo>
                    <a:pt x="676" y="995"/>
                  </a:lnTo>
                  <a:lnTo>
                    <a:pt x="666" y="1017"/>
                  </a:lnTo>
                  <a:lnTo>
                    <a:pt x="653" y="1035"/>
                  </a:lnTo>
                  <a:lnTo>
                    <a:pt x="634" y="1048"/>
                  </a:lnTo>
                  <a:lnTo>
                    <a:pt x="613" y="1058"/>
                  </a:lnTo>
                  <a:lnTo>
                    <a:pt x="589" y="1061"/>
                  </a:lnTo>
                  <a:lnTo>
                    <a:pt x="565" y="1058"/>
                  </a:lnTo>
                  <a:lnTo>
                    <a:pt x="543" y="1048"/>
                  </a:lnTo>
                  <a:lnTo>
                    <a:pt x="525" y="1035"/>
                  </a:lnTo>
                  <a:lnTo>
                    <a:pt x="511" y="1017"/>
                  </a:lnTo>
                  <a:lnTo>
                    <a:pt x="502" y="995"/>
                  </a:lnTo>
                  <a:lnTo>
                    <a:pt x="498" y="971"/>
                  </a:lnTo>
                  <a:lnTo>
                    <a:pt x="502" y="947"/>
                  </a:lnTo>
                  <a:lnTo>
                    <a:pt x="511" y="925"/>
                  </a:lnTo>
                  <a:lnTo>
                    <a:pt x="525" y="907"/>
                  </a:lnTo>
                  <a:lnTo>
                    <a:pt x="543" y="894"/>
                  </a:lnTo>
                  <a:lnTo>
                    <a:pt x="565" y="884"/>
                  </a:lnTo>
                  <a:lnTo>
                    <a:pt x="589" y="880"/>
                  </a:lnTo>
                  <a:close/>
                  <a:moveTo>
                    <a:pt x="1412" y="821"/>
                  </a:moveTo>
                  <a:lnTo>
                    <a:pt x="1435" y="825"/>
                  </a:lnTo>
                  <a:lnTo>
                    <a:pt x="1457" y="833"/>
                  </a:lnTo>
                  <a:lnTo>
                    <a:pt x="1475" y="848"/>
                  </a:lnTo>
                  <a:lnTo>
                    <a:pt x="1490" y="866"/>
                  </a:lnTo>
                  <a:lnTo>
                    <a:pt x="1498" y="888"/>
                  </a:lnTo>
                  <a:lnTo>
                    <a:pt x="1502" y="911"/>
                  </a:lnTo>
                  <a:lnTo>
                    <a:pt x="1498" y="935"/>
                  </a:lnTo>
                  <a:lnTo>
                    <a:pt x="1490" y="957"/>
                  </a:lnTo>
                  <a:lnTo>
                    <a:pt x="1475" y="975"/>
                  </a:lnTo>
                  <a:lnTo>
                    <a:pt x="1457" y="989"/>
                  </a:lnTo>
                  <a:lnTo>
                    <a:pt x="1435" y="998"/>
                  </a:lnTo>
                  <a:lnTo>
                    <a:pt x="1412" y="1001"/>
                  </a:lnTo>
                  <a:lnTo>
                    <a:pt x="1388" y="998"/>
                  </a:lnTo>
                  <a:lnTo>
                    <a:pt x="1366" y="989"/>
                  </a:lnTo>
                  <a:lnTo>
                    <a:pt x="1348" y="975"/>
                  </a:lnTo>
                  <a:lnTo>
                    <a:pt x="1334" y="957"/>
                  </a:lnTo>
                  <a:lnTo>
                    <a:pt x="1325" y="935"/>
                  </a:lnTo>
                  <a:lnTo>
                    <a:pt x="1322" y="911"/>
                  </a:lnTo>
                  <a:lnTo>
                    <a:pt x="1325" y="888"/>
                  </a:lnTo>
                  <a:lnTo>
                    <a:pt x="1334" y="866"/>
                  </a:lnTo>
                  <a:lnTo>
                    <a:pt x="1348" y="848"/>
                  </a:lnTo>
                  <a:lnTo>
                    <a:pt x="1366" y="833"/>
                  </a:lnTo>
                  <a:lnTo>
                    <a:pt x="1388" y="825"/>
                  </a:lnTo>
                  <a:lnTo>
                    <a:pt x="1412" y="821"/>
                  </a:lnTo>
                  <a:close/>
                  <a:moveTo>
                    <a:pt x="249" y="768"/>
                  </a:moveTo>
                  <a:lnTo>
                    <a:pt x="272" y="772"/>
                  </a:lnTo>
                  <a:lnTo>
                    <a:pt x="293" y="782"/>
                  </a:lnTo>
                  <a:lnTo>
                    <a:pt x="308" y="798"/>
                  </a:lnTo>
                  <a:lnTo>
                    <a:pt x="319" y="819"/>
                  </a:lnTo>
                  <a:lnTo>
                    <a:pt x="323" y="842"/>
                  </a:lnTo>
                  <a:lnTo>
                    <a:pt x="319" y="865"/>
                  </a:lnTo>
                  <a:lnTo>
                    <a:pt x="308" y="884"/>
                  </a:lnTo>
                  <a:lnTo>
                    <a:pt x="293" y="900"/>
                  </a:lnTo>
                  <a:lnTo>
                    <a:pt x="272" y="911"/>
                  </a:lnTo>
                  <a:lnTo>
                    <a:pt x="249" y="914"/>
                  </a:lnTo>
                  <a:lnTo>
                    <a:pt x="226" y="911"/>
                  </a:lnTo>
                  <a:lnTo>
                    <a:pt x="207" y="900"/>
                  </a:lnTo>
                  <a:lnTo>
                    <a:pt x="191" y="884"/>
                  </a:lnTo>
                  <a:lnTo>
                    <a:pt x="180" y="865"/>
                  </a:lnTo>
                  <a:lnTo>
                    <a:pt x="177" y="842"/>
                  </a:lnTo>
                  <a:lnTo>
                    <a:pt x="180" y="819"/>
                  </a:lnTo>
                  <a:lnTo>
                    <a:pt x="191" y="798"/>
                  </a:lnTo>
                  <a:lnTo>
                    <a:pt x="207" y="782"/>
                  </a:lnTo>
                  <a:lnTo>
                    <a:pt x="226" y="772"/>
                  </a:lnTo>
                  <a:lnTo>
                    <a:pt x="249" y="768"/>
                  </a:lnTo>
                  <a:close/>
                  <a:moveTo>
                    <a:pt x="1225" y="657"/>
                  </a:moveTo>
                  <a:lnTo>
                    <a:pt x="1248" y="660"/>
                  </a:lnTo>
                  <a:lnTo>
                    <a:pt x="1267" y="670"/>
                  </a:lnTo>
                  <a:lnTo>
                    <a:pt x="1284" y="686"/>
                  </a:lnTo>
                  <a:lnTo>
                    <a:pt x="1294" y="706"/>
                  </a:lnTo>
                  <a:lnTo>
                    <a:pt x="1297" y="729"/>
                  </a:lnTo>
                  <a:lnTo>
                    <a:pt x="1294" y="752"/>
                  </a:lnTo>
                  <a:lnTo>
                    <a:pt x="1284" y="773"/>
                  </a:lnTo>
                  <a:lnTo>
                    <a:pt x="1267" y="789"/>
                  </a:lnTo>
                  <a:lnTo>
                    <a:pt x="1248" y="798"/>
                  </a:lnTo>
                  <a:lnTo>
                    <a:pt x="1225" y="802"/>
                  </a:lnTo>
                  <a:lnTo>
                    <a:pt x="1202" y="798"/>
                  </a:lnTo>
                  <a:lnTo>
                    <a:pt x="1181" y="789"/>
                  </a:lnTo>
                  <a:lnTo>
                    <a:pt x="1166" y="773"/>
                  </a:lnTo>
                  <a:lnTo>
                    <a:pt x="1156" y="752"/>
                  </a:lnTo>
                  <a:lnTo>
                    <a:pt x="1152" y="729"/>
                  </a:lnTo>
                  <a:lnTo>
                    <a:pt x="1156" y="706"/>
                  </a:lnTo>
                  <a:lnTo>
                    <a:pt x="1166" y="686"/>
                  </a:lnTo>
                  <a:lnTo>
                    <a:pt x="1181" y="670"/>
                  </a:lnTo>
                  <a:lnTo>
                    <a:pt x="1202" y="660"/>
                  </a:lnTo>
                  <a:lnTo>
                    <a:pt x="1225" y="657"/>
                  </a:lnTo>
                  <a:close/>
                  <a:moveTo>
                    <a:pt x="0" y="0"/>
                  </a:moveTo>
                  <a:lnTo>
                    <a:pt x="1173" y="0"/>
                  </a:lnTo>
                  <a:lnTo>
                    <a:pt x="1155" y="20"/>
                  </a:lnTo>
                  <a:lnTo>
                    <a:pt x="1138" y="38"/>
                  </a:lnTo>
                  <a:lnTo>
                    <a:pt x="1121" y="55"/>
                  </a:lnTo>
                  <a:lnTo>
                    <a:pt x="1106" y="68"/>
                  </a:lnTo>
                  <a:lnTo>
                    <a:pt x="1094" y="79"/>
                  </a:lnTo>
                  <a:lnTo>
                    <a:pt x="1086" y="86"/>
                  </a:lnTo>
                  <a:lnTo>
                    <a:pt x="1060" y="104"/>
                  </a:lnTo>
                  <a:lnTo>
                    <a:pt x="1039" y="125"/>
                  </a:lnTo>
                  <a:lnTo>
                    <a:pt x="1020" y="148"/>
                  </a:lnTo>
                  <a:lnTo>
                    <a:pt x="1004" y="173"/>
                  </a:lnTo>
                  <a:lnTo>
                    <a:pt x="988" y="201"/>
                  </a:lnTo>
                  <a:lnTo>
                    <a:pt x="970" y="231"/>
                  </a:lnTo>
                  <a:lnTo>
                    <a:pt x="950" y="260"/>
                  </a:lnTo>
                  <a:lnTo>
                    <a:pt x="929" y="289"/>
                  </a:lnTo>
                  <a:lnTo>
                    <a:pt x="909" y="312"/>
                  </a:lnTo>
                  <a:lnTo>
                    <a:pt x="887" y="335"/>
                  </a:lnTo>
                  <a:lnTo>
                    <a:pt x="865" y="357"/>
                  </a:lnTo>
                  <a:lnTo>
                    <a:pt x="839" y="377"/>
                  </a:lnTo>
                  <a:lnTo>
                    <a:pt x="811" y="396"/>
                  </a:lnTo>
                  <a:lnTo>
                    <a:pt x="781" y="411"/>
                  </a:lnTo>
                  <a:lnTo>
                    <a:pt x="747" y="423"/>
                  </a:lnTo>
                  <a:lnTo>
                    <a:pt x="711" y="431"/>
                  </a:lnTo>
                  <a:lnTo>
                    <a:pt x="672" y="434"/>
                  </a:lnTo>
                  <a:lnTo>
                    <a:pt x="632" y="432"/>
                  </a:lnTo>
                  <a:lnTo>
                    <a:pt x="591" y="423"/>
                  </a:lnTo>
                  <a:lnTo>
                    <a:pt x="548" y="410"/>
                  </a:lnTo>
                  <a:lnTo>
                    <a:pt x="501" y="394"/>
                  </a:lnTo>
                  <a:lnTo>
                    <a:pt x="458" y="380"/>
                  </a:lnTo>
                  <a:lnTo>
                    <a:pt x="417" y="369"/>
                  </a:lnTo>
                  <a:lnTo>
                    <a:pt x="378" y="363"/>
                  </a:lnTo>
                  <a:lnTo>
                    <a:pt x="341" y="359"/>
                  </a:lnTo>
                  <a:lnTo>
                    <a:pt x="303" y="363"/>
                  </a:lnTo>
                  <a:lnTo>
                    <a:pt x="270" y="373"/>
                  </a:lnTo>
                  <a:lnTo>
                    <a:pt x="233" y="386"/>
                  </a:lnTo>
                  <a:lnTo>
                    <a:pt x="204" y="398"/>
                  </a:lnTo>
                  <a:lnTo>
                    <a:pt x="180" y="409"/>
                  </a:lnTo>
                  <a:lnTo>
                    <a:pt x="161" y="419"/>
                  </a:lnTo>
                  <a:lnTo>
                    <a:pt x="145" y="427"/>
                  </a:lnTo>
                  <a:lnTo>
                    <a:pt x="132" y="434"/>
                  </a:lnTo>
                  <a:lnTo>
                    <a:pt x="122" y="443"/>
                  </a:lnTo>
                  <a:lnTo>
                    <a:pt x="112" y="450"/>
                  </a:lnTo>
                  <a:lnTo>
                    <a:pt x="104" y="457"/>
                  </a:lnTo>
                  <a:lnTo>
                    <a:pt x="96" y="464"/>
                  </a:lnTo>
                  <a:lnTo>
                    <a:pt x="87" y="473"/>
                  </a:lnTo>
                  <a:lnTo>
                    <a:pt x="76" y="483"/>
                  </a:lnTo>
                  <a:lnTo>
                    <a:pt x="63" y="492"/>
                  </a:lnTo>
                  <a:lnTo>
                    <a:pt x="46" y="504"/>
                  </a:lnTo>
                  <a:lnTo>
                    <a:pt x="25" y="516"/>
                  </a:lnTo>
                  <a:lnTo>
                    <a:pt x="0" y="532"/>
                  </a:lnTo>
                  <a:lnTo>
                    <a:pt x="0" y="0"/>
                  </a:lnTo>
                  <a:close/>
                </a:path>
              </a:pathLst>
            </a:custGeom>
            <a:solidFill>
              <a:srgbClr val="007AC2"/>
            </a:solidFill>
            <a:ln w="0">
              <a:solidFill>
                <a:srgbClr val="2689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3"/>
            <p:cNvSpPr>
              <a:spLocks/>
            </p:cNvSpPr>
            <p:nvPr/>
          </p:nvSpPr>
          <p:spPr bwMode="auto">
            <a:xfrm>
              <a:off x="2409" y="1449"/>
              <a:ext cx="207" cy="84"/>
            </a:xfrm>
            <a:custGeom>
              <a:avLst/>
              <a:gdLst>
                <a:gd name="T0" fmla="*/ 0 w 1034"/>
                <a:gd name="T1" fmla="*/ 0 h 421"/>
                <a:gd name="T2" fmla="*/ 1034 w 1034"/>
                <a:gd name="T3" fmla="*/ 0 h 421"/>
                <a:gd name="T4" fmla="*/ 1002 w 1034"/>
                <a:gd name="T5" fmla="*/ 22 h 421"/>
                <a:gd name="T6" fmla="*/ 976 w 1034"/>
                <a:gd name="T7" fmla="*/ 45 h 421"/>
                <a:gd name="T8" fmla="*/ 954 w 1034"/>
                <a:gd name="T9" fmla="*/ 70 h 421"/>
                <a:gd name="T10" fmla="*/ 935 w 1034"/>
                <a:gd name="T11" fmla="*/ 97 h 421"/>
                <a:gd name="T12" fmla="*/ 918 w 1034"/>
                <a:gd name="T13" fmla="*/ 124 h 421"/>
                <a:gd name="T14" fmla="*/ 901 w 1034"/>
                <a:gd name="T15" fmla="*/ 150 h 421"/>
                <a:gd name="T16" fmla="*/ 885 w 1034"/>
                <a:gd name="T17" fmla="*/ 177 h 421"/>
                <a:gd name="T18" fmla="*/ 869 w 1034"/>
                <a:gd name="T19" fmla="*/ 202 h 421"/>
                <a:gd name="T20" fmla="*/ 851 w 1034"/>
                <a:gd name="T21" fmla="*/ 226 h 421"/>
                <a:gd name="T22" fmla="*/ 825 w 1034"/>
                <a:gd name="T23" fmla="*/ 257 h 421"/>
                <a:gd name="T24" fmla="*/ 798 w 1034"/>
                <a:gd name="T25" fmla="*/ 282 h 421"/>
                <a:gd name="T26" fmla="*/ 771 w 1034"/>
                <a:gd name="T27" fmla="*/ 304 h 421"/>
                <a:gd name="T28" fmla="*/ 745 w 1034"/>
                <a:gd name="T29" fmla="*/ 318 h 421"/>
                <a:gd name="T30" fmla="*/ 716 w 1034"/>
                <a:gd name="T31" fmla="*/ 329 h 421"/>
                <a:gd name="T32" fmla="*/ 686 w 1034"/>
                <a:gd name="T33" fmla="*/ 334 h 421"/>
                <a:gd name="T34" fmla="*/ 654 w 1034"/>
                <a:gd name="T35" fmla="*/ 333 h 421"/>
                <a:gd name="T36" fmla="*/ 619 w 1034"/>
                <a:gd name="T37" fmla="*/ 328 h 421"/>
                <a:gd name="T38" fmla="*/ 580 w 1034"/>
                <a:gd name="T39" fmla="*/ 316 h 421"/>
                <a:gd name="T40" fmla="*/ 537 w 1034"/>
                <a:gd name="T41" fmla="*/ 300 h 421"/>
                <a:gd name="T42" fmla="*/ 492 w 1034"/>
                <a:gd name="T43" fmla="*/ 287 h 421"/>
                <a:gd name="T44" fmla="*/ 449 w 1034"/>
                <a:gd name="T45" fmla="*/ 275 h 421"/>
                <a:gd name="T46" fmla="*/ 405 w 1034"/>
                <a:gd name="T47" fmla="*/ 265 h 421"/>
                <a:gd name="T48" fmla="*/ 363 w 1034"/>
                <a:gd name="T49" fmla="*/ 261 h 421"/>
                <a:gd name="T50" fmla="*/ 319 w 1034"/>
                <a:gd name="T51" fmla="*/ 261 h 421"/>
                <a:gd name="T52" fmla="*/ 277 w 1034"/>
                <a:gd name="T53" fmla="*/ 266 h 421"/>
                <a:gd name="T54" fmla="*/ 235 w 1034"/>
                <a:gd name="T55" fmla="*/ 279 h 421"/>
                <a:gd name="T56" fmla="*/ 207 w 1034"/>
                <a:gd name="T57" fmla="*/ 289 h 421"/>
                <a:gd name="T58" fmla="*/ 177 w 1034"/>
                <a:gd name="T59" fmla="*/ 302 h 421"/>
                <a:gd name="T60" fmla="*/ 143 w 1034"/>
                <a:gd name="T61" fmla="*/ 317 h 421"/>
                <a:gd name="T62" fmla="*/ 109 w 1034"/>
                <a:gd name="T63" fmla="*/ 335 h 421"/>
                <a:gd name="T64" fmla="*/ 76 w 1034"/>
                <a:gd name="T65" fmla="*/ 353 h 421"/>
                <a:gd name="T66" fmla="*/ 46 w 1034"/>
                <a:gd name="T67" fmla="*/ 375 h 421"/>
                <a:gd name="T68" fmla="*/ 21 w 1034"/>
                <a:gd name="T69" fmla="*/ 397 h 421"/>
                <a:gd name="T70" fmla="*/ 0 w 1034"/>
                <a:gd name="T71" fmla="*/ 421 h 421"/>
                <a:gd name="T72" fmla="*/ 0 w 1034"/>
                <a:gd name="T7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4" h="421">
                  <a:moveTo>
                    <a:pt x="0" y="0"/>
                  </a:moveTo>
                  <a:lnTo>
                    <a:pt x="1034" y="0"/>
                  </a:lnTo>
                  <a:lnTo>
                    <a:pt x="1002" y="22"/>
                  </a:lnTo>
                  <a:lnTo>
                    <a:pt x="976" y="45"/>
                  </a:lnTo>
                  <a:lnTo>
                    <a:pt x="954" y="70"/>
                  </a:lnTo>
                  <a:lnTo>
                    <a:pt x="935" y="97"/>
                  </a:lnTo>
                  <a:lnTo>
                    <a:pt x="918" y="124"/>
                  </a:lnTo>
                  <a:lnTo>
                    <a:pt x="901" y="150"/>
                  </a:lnTo>
                  <a:lnTo>
                    <a:pt x="885" y="177"/>
                  </a:lnTo>
                  <a:lnTo>
                    <a:pt x="869" y="202"/>
                  </a:lnTo>
                  <a:lnTo>
                    <a:pt x="851" y="226"/>
                  </a:lnTo>
                  <a:lnTo>
                    <a:pt x="825" y="257"/>
                  </a:lnTo>
                  <a:lnTo>
                    <a:pt x="798" y="282"/>
                  </a:lnTo>
                  <a:lnTo>
                    <a:pt x="771" y="304"/>
                  </a:lnTo>
                  <a:lnTo>
                    <a:pt x="745" y="318"/>
                  </a:lnTo>
                  <a:lnTo>
                    <a:pt x="716" y="329"/>
                  </a:lnTo>
                  <a:lnTo>
                    <a:pt x="686" y="334"/>
                  </a:lnTo>
                  <a:lnTo>
                    <a:pt x="654" y="333"/>
                  </a:lnTo>
                  <a:lnTo>
                    <a:pt x="619" y="328"/>
                  </a:lnTo>
                  <a:lnTo>
                    <a:pt x="580" y="316"/>
                  </a:lnTo>
                  <a:lnTo>
                    <a:pt x="537" y="300"/>
                  </a:lnTo>
                  <a:lnTo>
                    <a:pt x="492" y="287"/>
                  </a:lnTo>
                  <a:lnTo>
                    <a:pt x="449" y="275"/>
                  </a:lnTo>
                  <a:lnTo>
                    <a:pt x="405" y="265"/>
                  </a:lnTo>
                  <a:lnTo>
                    <a:pt x="363" y="261"/>
                  </a:lnTo>
                  <a:lnTo>
                    <a:pt x="319" y="261"/>
                  </a:lnTo>
                  <a:lnTo>
                    <a:pt x="277" y="266"/>
                  </a:lnTo>
                  <a:lnTo>
                    <a:pt x="235" y="279"/>
                  </a:lnTo>
                  <a:lnTo>
                    <a:pt x="207" y="289"/>
                  </a:lnTo>
                  <a:lnTo>
                    <a:pt x="177" y="302"/>
                  </a:lnTo>
                  <a:lnTo>
                    <a:pt x="143" y="317"/>
                  </a:lnTo>
                  <a:lnTo>
                    <a:pt x="109" y="335"/>
                  </a:lnTo>
                  <a:lnTo>
                    <a:pt x="76" y="353"/>
                  </a:lnTo>
                  <a:lnTo>
                    <a:pt x="46" y="375"/>
                  </a:lnTo>
                  <a:lnTo>
                    <a:pt x="21" y="397"/>
                  </a:lnTo>
                  <a:lnTo>
                    <a:pt x="0" y="421"/>
                  </a:lnTo>
                  <a:lnTo>
                    <a:pt x="0"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24"/>
            <p:cNvSpPr>
              <a:spLocks/>
            </p:cNvSpPr>
            <p:nvPr/>
          </p:nvSpPr>
          <p:spPr bwMode="auto">
            <a:xfrm>
              <a:off x="2409" y="1449"/>
              <a:ext cx="364" cy="238"/>
            </a:xfrm>
            <a:custGeom>
              <a:avLst/>
              <a:gdLst>
                <a:gd name="T0" fmla="*/ 1318 w 1820"/>
                <a:gd name="T1" fmla="*/ 0 h 1191"/>
                <a:gd name="T2" fmla="*/ 1330 w 1820"/>
                <a:gd name="T3" fmla="*/ 136 h 1191"/>
                <a:gd name="T4" fmla="*/ 1359 w 1820"/>
                <a:gd name="T5" fmla="*/ 266 h 1191"/>
                <a:gd name="T6" fmla="*/ 1485 w 1820"/>
                <a:gd name="T7" fmla="*/ 226 h 1191"/>
                <a:gd name="T8" fmla="*/ 1619 w 1820"/>
                <a:gd name="T9" fmla="*/ 206 h 1191"/>
                <a:gd name="T10" fmla="*/ 1754 w 1820"/>
                <a:gd name="T11" fmla="*/ 206 h 1191"/>
                <a:gd name="T12" fmla="*/ 1820 w 1820"/>
                <a:gd name="T13" fmla="*/ 318 h 1191"/>
                <a:gd name="T14" fmla="*/ 1688 w 1820"/>
                <a:gd name="T15" fmla="*/ 307 h 1191"/>
                <a:gd name="T16" fmla="*/ 1566 w 1820"/>
                <a:gd name="T17" fmla="*/ 317 h 1191"/>
                <a:gd name="T18" fmla="*/ 1448 w 1820"/>
                <a:gd name="T19" fmla="*/ 345 h 1191"/>
                <a:gd name="T20" fmla="*/ 1428 w 1820"/>
                <a:gd name="T21" fmla="*/ 440 h 1191"/>
                <a:gd name="T22" fmla="*/ 1515 w 1820"/>
                <a:gd name="T23" fmla="*/ 581 h 1191"/>
                <a:gd name="T24" fmla="*/ 1624 w 1820"/>
                <a:gd name="T25" fmla="*/ 705 h 1191"/>
                <a:gd name="T26" fmla="*/ 1751 w 1820"/>
                <a:gd name="T27" fmla="*/ 810 h 1191"/>
                <a:gd name="T28" fmla="*/ 1820 w 1820"/>
                <a:gd name="T29" fmla="*/ 973 h 1191"/>
                <a:gd name="T30" fmla="*/ 1672 w 1820"/>
                <a:gd name="T31" fmla="*/ 883 h 1191"/>
                <a:gd name="T32" fmla="*/ 1540 w 1820"/>
                <a:gd name="T33" fmla="*/ 769 h 1191"/>
                <a:gd name="T34" fmla="*/ 1428 w 1820"/>
                <a:gd name="T35" fmla="*/ 639 h 1191"/>
                <a:gd name="T36" fmla="*/ 1337 w 1820"/>
                <a:gd name="T37" fmla="*/ 490 h 1191"/>
                <a:gd name="T38" fmla="*/ 1245 w 1820"/>
                <a:gd name="T39" fmla="*/ 445 h 1191"/>
                <a:gd name="T40" fmla="*/ 1145 w 1820"/>
                <a:gd name="T41" fmla="*/ 527 h 1191"/>
                <a:gd name="T42" fmla="*/ 1059 w 1820"/>
                <a:gd name="T43" fmla="*/ 624 h 1191"/>
                <a:gd name="T44" fmla="*/ 990 w 1820"/>
                <a:gd name="T45" fmla="*/ 735 h 1191"/>
                <a:gd name="T46" fmla="*/ 1024 w 1820"/>
                <a:gd name="T47" fmla="*/ 850 h 1191"/>
                <a:gd name="T48" fmla="*/ 1134 w 1820"/>
                <a:gd name="T49" fmla="*/ 976 h 1191"/>
                <a:gd name="T50" fmla="*/ 1224 w 1820"/>
                <a:gd name="T51" fmla="*/ 1116 h 1191"/>
                <a:gd name="T52" fmla="*/ 1146 w 1820"/>
                <a:gd name="T53" fmla="*/ 1191 h 1191"/>
                <a:gd name="T54" fmla="*/ 1064 w 1820"/>
                <a:gd name="T55" fmla="*/ 1056 h 1191"/>
                <a:gd name="T56" fmla="*/ 962 w 1820"/>
                <a:gd name="T57" fmla="*/ 936 h 1191"/>
                <a:gd name="T58" fmla="*/ 844 w 1820"/>
                <a:gd name="T59" fmla="*/ 832 h 1191"/>
                <a:gd name="T60" fmla="*/ 710 w 1820"/>
                <a:gd name="T61" fmla="*/ 747 h 1191"/>
                <a:gd name="T62" fmla="*/ 563 w 1820"/>
                <a:gd name="T63" fmla="*/ 685 h 1191"/>
                <a:gd name="T64" fmla="*/ 406 w 1820"/>
                <a:gd name="T65" fmla="*/ 646 h 1191"/>
                <a:gd name="T66" fmla="*/ 241 w 1820"/>
                <a:gd name="T67" fmla="*/ 633 h 1191"/>
                <a:gd name="T68" fmla="*/ 79 w 1820"/>
                <a:gd name="T69" fmla="*/ 646 h 1191"/>
                <a:gd name="T70" fmla="*/ 0 w 1820"/>
                <a:gd name="T71" fmla="*/ 555 h 1191"/>
                <a:gd name="T72" fmla="*/ 158 w 1820"/>
                <a:gd name="T73" fmla="*/ 531 h 1191"/>
                <a:gd name="T74" fmla="*/ 329 w 1820"/>
                <a:gd name="T75" fmla="*/ 531 h 1191"/>
                <a:gd name="T76" fmla="*/ 499 w 1820"/>
                <a:gd name="T77" fmla="*/ 559 h 1191"/>
                <a:gd name="T78" fmla="*/ 660 w 1820"/>
                <a:gd name="T79" fmla="*/ 610 h 1191"/>
                <a:gd name="T80" fmla="*/ 809 w 1820"/>
                <a:gd name="T81" fmla="*/ 685 h 1191"/>
                <a:gd name="T82" fmla="*/ 912 w 1820"/>
                <a:gd name="T83" fmla="*/ 664 h 1191"/>
                <a:gd name="T84" fmla="*/ 991 w 1820"/>
                <a:gd name="T85" fmla="*/ 544 h 1191"/>
                <a:gd name="T86" fmla="*/ 1088 w 1820"/>
                <a:gd name="T87" fmla="*/ 438 h 1191"/>
                <a:gd name="T88" fmla="*/ 1202 w 1820"/>
                <a:gd name="T89" fmla="*/ 350 h 1191"/>
                <a:gd name="T90" fmla="*/ 1243 w 1820"/>
                <a:gd name="T91" fmla="*/ 237 h 1191"/>
                <a:gd name="T92" fmla="*/ 1219 w 1820"/>
                <a:gd name="T93" fmla="*/ 8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0" h="1191">
                  <a:moveTo>
                    <a:pt x="1214" y="0"/>
                  </a:moveTo>
                  <a:lnTo>
                    <a:pt x="1318" y="0"/>
                  </a:lnTo>
                  <a:lnTo>
                    <a:pt x="1322" y="69"/>
                  </a:lnTo>
                  <a:lnTo>
                    <a:pt x="1330" y="136"/>
                  </a:lnTo>
                  <a:lnTo>
                    <a:pt x="1342" y="202"/>
                  </a:lnTo>
                  <a:lnTo>
                    <a:pt x="1359" y="266"/>
                  </a:lnTo>
                  <a:lnTo>
                    <a:pt x="1421" y="244"/>
                  </a:lnTo>
                  <a:lnTo>
                    <a:pt x="1485" y="226"/>
                  </a:lnTo>
                  <a:lnTo>
                    <a:pt x="1551" y="213"/>
                  </a:lnTo>
                  <a:lnTo>
                    <a:pt x="1619" y="206"/>
                  </a:lnTo>
                  <a:lnTo>
                    <a:pt x="1688" y="202"/>
                  </a:lnTo>
                  <a:lnTo>
                    <a:pt x="1754" y="206"/>
                  </a:lnTo>
                  <a:lnTo>
                    <a:pt x="1820" y="214"/>
                  </a:lnTo>
                  <a:lnTo>
                    <a:pt x="1820" y="318"/>
                  </a:lnTo>
                  <a:lnTo>
                    <a:pt x="1754" y="310"/>
                  </a:lnTo>
                  <a:lnTo>
                    <a:pt x="1688" y="307"/>
                  </a:lnTo>
                  <a:lnTo>
                    <a:pt x="1626" y="310"/>
                  </a:lnTo>
                  <a:lnTo>
                    <a:pt x="1566" y="317"/>
                  </a:lnTo>
                  <a:lnTo>
                    <a:pt x="1507" y="328"/>
                  </a:lnTo>
                  <a:lnTo>
                    <a:pt x="1448" y="345"/>
                  </a:lnTo>
                  <a:lnTo>
                    <a:pt x="1393" y="365"/>
                  </a:lnTo>
                  <a:lnTo>
                    <a:pt x="1428" y="440"/>
                  </a:lnTo>
                  <a:lnTo>
                    <a:pt x="1469" y="513"/>
                  </a:lnTo>
                  <a:lnTo>
                    <a:pt x="1515" y="581"/>
                  </a:lnTo>
                  <a:lnTo>
                    <a:pt x="1567" y="646"/>
                  </a:lnTo>
                  <a:lnTo>
                    <a:pt x="1624" y="705"/>
                  </a:lnTo>
                  <a:lnTo>
                    <a:pt x="1684" y="761"/>
                  </a:lnTo>
                  <a:lnTo>
                    <a:pt x="1751" y="810"/>
                  </a:lnTo>
                  <a:lnTo>
                    <a:pt x="1820" y="855"/>
                  </a:lnTo>
                  <a:lnTo>
                    <a:pt x="1820" y="973"/>
                  </a:lnTo>
                  <a:lnTo>
                    <a:pt x="1744" y="931"/>
                  </a:lnTo>
                  <a:lnTo>
                    <a:pt x="1672" y="883"/>
                  </a:lnTo>
                  <a:lnTo>
                    <a:pt x="1604" y="828"/>
                  </a:lnTo>
                  <a:lnTo>
                    <a:pt x="1540" y="769"/>
                  </a:lnTo>
                  <a:lnTo>
                    <a:pt x="1482" y="706"/>
                  </a:lnTo>
                  <a:lnTo>
                    <a:pt x="1428" y="639"/>
                  </a:lnTo>
                  <a:lnTo>
                    <a:pt x="1380" y="566"/>
                  </a:lnTo>
                  <a:lnTo>
                    <a:pt x="1337" y="490"/>
                  </a:lnTo>
                  <a:lnTo>
                    <a:pt x="1300" y="411"/>
                  </a:lnTo>
                  <a:lnTo>
                    <a:pt x="1245" y="445"/>
                  </a:lnTo>
                  <a:lnTo>
                    <a:pt x="1193" y="484"/>
                  </a:lnTo>
                  <a:lnTo>
                    <a:pt x="1145" y="527"/>
                  </a:lnTo>
                  <a:lnTo>
                    <a:pt x="1100" y="574"/>
                  </a:lnTo>
                  <a:lnTo>
                    <a:pt x="1059" y="624"/>
                  </a:lnTo>
                  <a:lnTo>
                    <a:pt x="1023" y="678"/>
                  </a:lnTo>
                  <a:lnTo>
                    <a:pt x="990" y="735"/>
                  </a:lnTo>
                  <a:lnTo>
                    <a:pt x="964" y="795"/>
                  </a:lnTo>
                  <a:lnTo>
                    <a:pt x="1024" y="850"/>
                  </a:lnTo>
                  <a:lnTo>
                    <a:pt x="1082" y="911"/>
                  </a:lnTo>
                  <a:lnTo>
                    <a:pt x="1134" y="976"/>
                  </a:lnTo>
                  <a:lnTo>
                    <a:pt x="1181" y="1044"/>
                  </a:lnTo>
                  <a:lnTo>
                    <a:pt x="1224" y="1116"/>
                  </a:lnTo>
                  <a:lnTo>
                    <a:pt x="1261" y="1191"/>
                  </a:lnTo>
                  <a:lnTo>
                    <a:pt x="1146" y="1191"/>
                  </a:lnTo>
                  <a:lnTo>
                    <a:pt x="1108" y="1122"/>
                  </a:lnTo>
                  <a:lnTo>
                    <a:pt x="1064" y="1056"/>
                  </a:lnTo>
                  <a:lnTo>
                    <a:pt x="1016" y="994"/>
                  </a:lnTo>
                  <a:lnTo>
                    <a:pt x="962" y="936"/>
                  </a:lnTo>
                  <a:lnTo>
                    <a:pt x="904" y="882"/>
                  </a:lnTo>
                  <a:lnTo>
                    <a:pt x="844" y="832"/>
                  </a:lnTo>
                  <a:lnTo>
                    <a:pt x="779" y="787"/>
                  </a:lnTo>
                  <a:lnTo>
                    <a:pt x="710" y="747"/>
                  </a:lnTo>
                  <a:lnTo>
                    <a:pt x="638" y="714"/>
                  </a:lnTo>
                  <a:lnTo>
                    <a:pt x="563" y="685"/>
                  </a:lnTo>
                  <a:lnTo>
                    <a:pt x="486" y="663"/>
                  </a:lnTo>
                  <a:lnTo>
                    <a:pt x="406" y="646"/>
                  </a:lnTo>
                  <a:lnTo>
                    <a:pt x="324" y="636"/>
                  </a:lnTo>
                  <a:lnTo>
                    <a:pt x="241" y="633"/>
                  </a:lnTo>
                  <a:lnTo>
                    <a:pt x="158" y="636"/>
                  </a:lnTo>
                  <a:lnTo>
                    <a:pt x="79" y="646"/>
                  </a:lnTo>
                  <a:lnTo>
                    <a:pt x="0" y="662"/>
                  </a:lnTo>
                  <a:lnTo>
                    <a:pt x="0" y="555"/>
                  </a:lnTo>
                  <a:lnTo>
                    <a:pt x="79" y="541"/>
                  </a:lnTo>
                  <a:lnTo>
                    <a:pt x="158" y="531"/>
                  </a:lnTo>
                  <a:lnTo>
                    <a:pt x="241" y="529"/>
                  </a:lnTo>
                  <a:lnTo>
                    <a:pt x="329" y="531"/>
                  </a:lnTo>
                  <a:lnTo>
                    <a:pt x="415" y="542"/>
                  </a:lnTo>
                  <a:lnTo>
                    <a:pt x="499" y="559"/>
                  </a:lnTo>
                  <a:lnTo>
                    <a:pt x="580" y="582"/>
                  </a:lnTo>
                  <a:lnTo>
                    <a:pt x="660" y="610"/>
                  </a:lnTo>
                  <a:lnTo>
                    <a:pt x="736" y="645"/>
                  </a:lnTo>
                  <a:lnTo>
                    <a:pt x="809" y="685"/>
                  </a:lnTo>
                  <a:lnTo>
                    <a:pt x="879" y="729"/>
                  </a:lnTo>
                  <a:lnTo>
                    <a:pt x="912" y="664"/>
                  </a:lnTo>
                  <a:lnTo>
                    <a:pt x="949" y="602"/>
                  </a:lnTo>
                  <a:lnTo>
                    <a:pt x="991" y="544"/>
                  </a:lnTo>
                  <a:lnTo>
                    <a:pt x="1037" y="489"/>
                  </a:lnTo>
                  <a:lnTo>
                    <a:pt x="1088" y="438"/>
                  </a:lnTo>
                  <a:lnTo>
                    <a:pt x="1144" y="392"/>
                  </a:lnTo>
                  <a:lnTo>
                    <a:pt x="1202" y="350"/>
                  </a:lnTo>
                  <a:lnTo>
                    <a:pt x="1264" y="312"/>
                  </a:lnTo>
                  <a:lnTo>
                    <a:pt x="1243" y="237"/>
                  </a:lnTo>
                  <a:lnTo>
                    <a:pt x="1228" y="160"/>
                  </a:lnTo>
                  <a:lnTo>
                    <a:pt x="1219" y="80"/>
                  </a:lnTo>
                  <a:lnTo>
                    <a:pt x="12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0" name="TextBox 20"/>
          <p:cNvSpPr txBox="1">
            <a:spLocks noChangeArrowheads="1"/>
          </p:cNvSpPr>
          <p:nvPr/>
        </p:nvSpPr>
        <p:spPr bwMode="auto">
          <a:xfrm>
            <a:off x="9781033" y="3363602"/>
            <a:ext cx="936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Viewer</a:t>
            </a:r>
            <a:endParaRPr lang="en-US" altLang="en-US" sz="1400" b="1" dirty="0">
              <a:solidFill>
                <a:schemeClr val="tx1">
                  <a:lumMod val="75000"/>
                  <a:lumOff val="25000"/>
                </a:schemeClr>
              </a:solidFill>
            </a:endParaRPr>
          </a:p>
        </p:txBody>
      </p:sp>
      <p:grpSp>
        <p:nvGrpSpPr>
          <p:cNvPr id="121" name="Group 120"/>
          <p:cNvGrpSpPr>
            <a:grpSpLocks noChangeAspect="1"/>
          </p:cNvGrpSpPr>
          <p:nvPr/>
        </p:nvGrpSpPr>
        <p:grpSpPr>
          <a:xfrm>
            <a:off x="8406959" y="5153206"/>
            <a:ext cx="957486" cy="720000"/>
            <a:chOff x="19475153" y="1923098"/>
            <a:chExt cx="806450" cy="606425"/>
          </a:xfrm>
        </p:grpSpPr>
        <p:sp useBgFill="1">
          <p:nvSpPr>
            <p:cNvPr id="122" name="Rectangle 192"/>
            <p:cNvSpPr>
              <a:spLocks noChangeArrowheads="1"/>
            </p:cNvSpPr>
            <p:nvPr/>
          </p:nvSpPr>
          <p:spPr bwMode="auto">
            <a:xfrm>
              <a:off x="19475153" y="1923098"/>
              <a:ext cx="806450" cy="606425"/>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93"/>
            <p:cNvSpPr>
              <a:spLocks noEditPoints="1"/>
            </p:cNvSpPr>
            <p:nvPr/>
          </p:nvSpPr>
          <p:spPr bwMode="auto">
            <a:xfrm>
              <a:off x="19513253" y="1961198"/>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194"/>
            <p:cNvSpPr>
              <a:spLocks noChangeArrowheads="1"/>
            </p:cNvSpPr>
            <p:nvPr/>
          </p:nvSpPr>
          <p:spPr bwMode="auto">
            <a:xfrm>
              <a:off x="19589453" y="2037398"/>
              <a:ext cx="577850" cy="377825"/>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5"/>
            <p:cNvSpPr>
              <a:spLocks/>
            </p:cNvSpPr>
            <p:nvPr/>
          </p:nvSpPr>
          <p:spPr bwMode="auto">
            <a:xfrm>
              <a:off x="19589453" y="2037398"/>
              <a:ext cx="577850" cy="377825"/>
            </a:xfrm>
            <a:custGeom>
              <a:avLst/>
              <a:gdLst>
                <a:gd name="T0" fmla="*/ 1818 w 1818"/>
                <a:gd name="T1" fmla="*/ 705 h 1192"/>
                <a:gd name="T2" fmla="*/ 1796 w 1818"/>
                <a:gd name="T3" fmla="*/ 728 h 1192"/>
                <a:gd name="T4" fmla="*/ 1783 w 1818"/>
                <a:gd name="T5" fmla="*/ 741 h 1192"/>
                <a:gd name="T6" fmla="*/ 1741 w 1818"/>
                <a:gd name="T7" fmla="*/ 764 h 1192"/>
                <a:gd name="T8" fmla="*/ 1717 w 1818"/>
                <a:gd name="T9" fmla="*/ 766 h 1192"/>
                <a:gd name="T10" fmla="*/ 1702 w 1818"/>
                <a:gd name="T11" fmla="*/ 828 h 1192"/>
                <a:gd name="T12" fmla="*/ 1670 w 1818"/>
                <a:gd name="T13" fmla="*/ 884 h 1192"/>
                <a:gd name="T14" fmla="*/ 1639 w 1818"/>
                <a:gd name="T15" fmla="*/ 921 h 1192"/>
                <a:gd name="T16" fmla="*/ 1625 w 1818"/>
                <a:gd name="T17" fmla="*/ 938 h 1192"/>
                <a:gd name="T18" fmla="*/ 1601 w 1818"/>
                <a:gd name="T19" fmla="*/ 980 h 1192"/>
                <a:gd name="T20" fmla="*/ 1581 w 1818"/>
                <a:gd name="T21" fmla="*/ 1025 h 1192"/>
                <a:gd name="T22" fmla="*/ 1528 w 1818"/>
                <a:gd name="T23" fmla="*/ 1077 h 1192"/>
                <a:gd name="T24" fmla="*/ 1463 w 1818"/>
                <a:gd name="T25" fmla="*/ 1105 h 1192"/>
                <a:gd name="T26" fmla="*/ 1426 w 1818"/>
                <a:gd name="T27" fmla="*/ 1105 h 1192"/>
                <a:gd name="T28" fmla="*/ 1390 w 1818"/>
                <a:gd name="T29" fmla="*/ 1093 h 1192"/>
                <a:gd name="T30" fmla="*/ 1353 w 1818"/>
                <a:gd name="T31" fmla="*/ 1086 h 1192"/>
                <a:gd name="T32" fmla="*/ 1300 w 1818"/>
                <a:gd name="T33" fmla="*/ 1062 h 1192"/>
                <a:gd name="T34" fmla="*/ 1264 w 1818"/>
                <a:gd name="T35" fmla="*/ 1006 h 1192"/>
                <a:gd name="T36" fmla="*/ 1248 w 1818"/>
                <a:gd name="T37" fmla="*/ 956 h 1192"/>
                <a:gd name="T38" fmla="*/ 1194 w 1818"/>
                <a:gd name="T39" fmla="*/ 944 h 1192"/>
                <a:gd name="T40" fmla="*/ 1151 w 1818"/>
                <a:gd name="T41" fmla="*/ 947 h 1192"/>
                <a:gd name="T42" fmla="*/ 1095 w 1818"/>
                <a:gd name="T43" fmla="*/ 970 h 1192"/>
                <a:gd name="T44" fmla="*/ 1084 w 1818"/>
                <a:gd name="T45" fmla="*/ 971 h 1192"/>
                <a:gd name="T46" fmla="*/ 1026 w 1818"/>
                <a:gd name="T47" fmla="*/ 950 h 1192"/>
                <a:gd name="T48" fmla="*/ 997 w 1818"/>
                <a:gd name="T49" fmla="*/ 906 h 1192"/>
                <a:gd name="T50" fmla="*/ 985 w 1818"/>
                <a:gd name="T51" fmla="*/ 860 h 1192"/>
                <a:gd name="T52" fmla="*/ 979 w 1818"/>
                <a:gd name="T53" fmla="*/ 845 h 1192"/>
                <a:gd name="T54" fmla="*/ 968 w 1818"/>
                <a:gd name="T55" fmla="*/ 843 h 1192"/>
                <a:gd name="T56" fmla="*/ 953 w 1818"/>
                <a:gd name="T57" fmla="*/ 839 h 1192"/>
                <a:gd name="T58" fmla="*/ 930 w 1818"/>
                <a:gd name="T59" fmla="*/ 828 h 1192"/>
                <a:gd name="T60" fmla="*/ 881 w 1818"/>
                <a:gd name="T61" fmla="*/ 797 h 1192"/>
                <a:gd name="T62" fmla="*/ 835 w 1818"/>
                <a:gd name="T63" fmla="*/ 747 h 1192"/>
                <a:gd name="T64" fmla="*/ 817 w 1818"/>
                <a:gd name="T65" fmla="*/ 722 h 1192"/>
                <a:gd name="T66" fmla="*/ 770 w 1818"/>
                <a:gd name="T67" fmla="*/ 676 h 1192"/>
                <a:gd name="T68" fmla="*/ 725 w 1818"/>
                <a:gd name="T69" fmla="*/ 658 h 1192"/>
                <a:gd name="T70" fmla="*/ 716 w 1818"/>
                <a:gd name="T71" fmla="*/ 671 h 1192"/>
                <a:gd name="T72" fmla="*/ 768 w 1818"/>
                <a:gd name="T73" fmla="*/ 716 h 1192"/>
                <a:gd name="T74" fmla="*/ 792 w 1818"/>
                <a:gd name="T75" fmla="*/ 779 h 1192"/>
                <a:gd name="T76" fmla="*/ 812 w 1818"/>
                <a:gd name="T77" fmla="*/ 811 h 1192"/>
                <a:gd name="T78" fmla="*/ 818 w 1818"/>
                <a:gd name="T79" fmla="*/ 852 h 1192"/>
                <a:gd name="T80" fmla="*/ 830 w 1818"/>
                <a:gd name="T81" fmla="*/ 891 h 1192"/>
                <a:gd name="T82" fmla="*/ 833 w 1818"/>
                <a:gd name="T83" fmla="*/ 949 h 1192"/>
                <a:gd name="T84" fmla="*/ 818 w 1818"/>
                <a:gd name="T85" fmla="*/ 1008 h 1192"/>
                <a:gd name="T86" fmla="*/ 824 w 1818"/>
                <a:gd name="T87" fmla="*/ 1048 h 1192"/>
                <a:gd name="T88" fmla="*/ 827 w 1818"/>
                <a:gd name="T89" fmla="*/ 1083 h 1192"/>
                <a:gd name="T90" fmla="*/ 841 w 1818"/>
                <a:gd name="T91" fmla="*/ 1109 h 1192"/>
                <a:gd name="T92" fmla="*/ 892 w 1818"/>
                <a:gd name="T93" fmla="*/ 1147 h 1192"/>
                <a:gd name="T94" fmla="*/ 907 w 1818"/>
                <a:gd name="T95" fmla="*/ 119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8" h="1192">
                  <a:moveTo>
                    <a:pt x="0" y="0"/>
                  </a:moveTo>
                  <a:lnTo>
                    <a:pt x="1818" y="0"/>
                  </a:lnTo>
                  <a:lnTo>
                    <a:pt x="1818" y="705"/>
                  </a:lnTo>
                  <a:lnTo>
                    <a:pt x="1811" y="714"/>
                  </a:lnTo>
                  <a:lnTo>
                    <a:pt x="1801" y="724"/>
                  </a:lnTo>
                  <a:lnTo>
                    <a:pt x="1796" y="728"/>
                  </a:lnTo>
                  <a:lnTo>
                    <a:pt x="1794" y="731"/>
                  </a:lnTo>
                  <a:lnTo>
                    <a:pt x="1790" y="734"/>
                  </a:lnTo>
                  <a:lnTo>
                    <a:pt x="1783" y="741"/>
                  </a:lnTo>
                  <a:lnTo>
                    <a:pt x="1772" y="750"/>
                  </a:lnTo>
                  <a:lnTo>
                    <a:pt x="1759" y="758"/>
                  </a:lnTo>
                  <a:lnTo>
                    <a:pt x="1741" y="764"/>
                  </a:lnTo>
                  <a:lnTo>
                    <a:pt x="1720" y="766"/>
                  </a:lnTo>
                  <a:lnTo>
                    <a:pt x="1719" y="766"/>
                  </a:lnTo>
                  <a:lnTo>
                    <a:pt x="1717" y="766"/>
                  </a:lnTo>
                  <a:lnTo>
                    <a:pt x="1715" y="787"/>
                  </a:lnTo>
                  <a:lnTo>
                    <a:pt x="1711" y="808"/>
                  </a:lnTo>
                  <a:lnTo>
                    <a:pt x="1702" y="828"/>
                  </a:lnTo>
                  <a:lnTo>
                    <a:pt x="1692" y="847"/>
                  </a:lnTo>
                  <a:lnTo>
                    <a:pt x="1682" y="867"/>
                  </a:lnTo>
                  <a:lnTo>
                    <a:pt x="1670" y="884"/>
                  </a:lnTo>
                  <a:lnTo>
                    <a:pt x="1657" y="899"/>
                  </a:lnTo>
                  <a:lnTo>
                    <a:pt x="1648" y="912"/>
                  </a:lnTo>
                  <a:lnTo>
                    <a:pt x="1639" y="921"/>
                  </a:lnTo>
                  <a:lnTo>
                    <a:pt x="1633" y="927"/>
                  </a:lnTo>
                  <a:lnTo>
                    <a:pt x="1631" y="930"/>
                  </a:lnTo>
                  <a:lnTo>
                    <a:pt x="1625" y="938"/>
                  </a:lnTo>
                  <a:lnTo>
                    <a:pt x="1618" y="950"/>
                  </a:lnTo>
                  <a:lnTo>
                    <a:pt x="1609" y="966"/>
                  </a:lnTo>
                  <a:lnTo>
                    <a:pt x="1601" y="980"/>
                  </a:lnTo>
                  <a:lnTo>
                    <a:pt x="1593" y="995"/>
                  </a:lnTo>
                  <a:lnTo>
                    <a:pt x="1589" y="1005"/>
                  </a:lnTo>
                  <a:lnTo>
                    <a:pt x="1581" y="1025"/>
                  </a:lnTo>
                  <a:lnTo>
                    <a:pt x="1567" y="1045"/>
                  </a:lnTo>
                  <a:lnTo>
                    <a:pt x="1549" y="1062"/>
                  </a:lnTo>
                  <a:lnTo>
                    <a:pt x="1528" y="1077"/>
                  </a:lnTo>
                  <a:lnTo>
                    <a:pt x="1506" y="1089"/>
                  </a:lnTo>
                  <a:lnTo>
                    <a:pt x="1483" y="1099"/>
                  </a:lnTo>
                  <a:lnTo>
                    <a:pt x="1463" y="1105"/>
                  </a:lnTo>
                  <a:lnTo>
                    <a:pt x="1443" y="1107"/>
                  </a:lnTo>
                  <a:lnTo>
                    <a:pt x="1443" y="1107"/>
                  </a:lnTo>
                  <a:lnTo>
                    <a:pt x="1426" y="1105"/>
                  </a:lnTo>
                  <a:lnTo>
                    <a:pt x="1411" y="1101"/>
                  </a:lnTo>
                  <a:lnTo>
                    <a:pt x="1396" y="1093"/>
                  </a:lnTo>
                  <a:lnTo>
                    <a:pt x="1390" y="1093"/>
                  </a:lnTo>
                  <a:lnTo>
                    <a:pt x="1384" y="1092"/>
                  </a:lnTo>
                  <a:lnTo>
                    <a:pt x="1370" y="1089"/>
                  </a:lnTo>
                  <a:lnTo>
                    <a:pt x="1353" y="1086"/>
                  </a:lnTo>
                  <a:lnTo>
                    <a:pt x="1335" y="1081"/>
                  </a:lnTo>
                  <a:lnTo>
                    <a:pt x="1316" y="1072"/>
                  </a:lnTo>
                  <a:lnTo>
                    <a:pt x="1300" y="1062"/>
                  </a:lnTo>
                  <a:lnTo>
                    <a:pt x="1285" y="1046"/>
                  </a:lnTo>
                  <a:lnTo>
                    <a:pt x="1273" y="1026"/>
                  </a:lnTo>
                  <a:lnTo>
                    <a:pt x="1264" y="1006"/>
                  </a:lnTo>
                  <a:lnTo>
                    <a:pt x="1257" y="985"/>
                  </a:lnTo>
                  <a:lnTo>
                    <a:pt x="1252" y="970"/>
                  </a:lnTo>
                  <a:lnTo>
                    <a:pt x="1248" y="956"/>
                  </a:lnTo>
                  <a:lnTo>
                    <a:pt x="1234" y="953"/>
                  </a:lnTo>
                  <a:lnTo>
                    <a:pt x="1221" y="950"/>
                  </a:lnTo>
                  <a:lnTo>
                    <a:pt x="1194" y="944"/>
                  </a:lnTo>
                  <a:lnTo>
                    <a:pt x="1167" y="936"/>
                  </a:lnTo>
                  <a:lnTo>
                    <a:pt x="1164" y="937"/>
                  </a:lnTo>
                  <a:lnTo>
                    <a:pt x="1151" y="947"/>
                  </a:lnTo>
                  <a:lnTo>
                    <a:pt x="1135" y="956"/>
                  </a:lnTo>
                  <a:lnTo>
                    <a:pt x="1116" y="965"/>
                  </a:lnTo>
                  <a:lnTo>
                    <a:pt x="1095" y="970"/>
                  </a:lnTo>
                  <a:lnTo>
                    <a:pt x="1092" y="970"/>
                  </a:lnTo>
                  <a:lnTo>
                    <a:pt x="1088" y="970"/>
                  </a:lnTo>
                  <a:lnTo>
                    <a:pt x="1084" y="971"/>
                  </a:lnTo>
                  <a:lnTo>
                    <a:pt x="1061" y="967"/>
                  </a:lnTo>
                  <a:lnTo>
                    <a:pt x="1042" y="961"/>
                  </a:lnTo>
                  <a:lnTo>
                    <a:pt x="1026" y="950"/>
                  </a:lnTo>
                  <a:lnTo>
                    <a:pt x="1014" y="937"/>
                  </a:lnTo>
                  <a:lnTo>
                    <a:pt x="1005" y="921"/>
                  </a:lnTo>
                  <a:lnTo>
                    <a:pt x="997" y="906"/>
                  </a:lnTo>
                  <a:lnTo>
                    <a:pt x="991" y="890"/>
                  </a:lnTo>
                  <a:lnTo>
                    <a:pt x="988" y="874"/>
                  </a:lnTo>
                  <a:lnTo>
                    <a:pt x="985" y="860"/>
                  </a:lnTo>
                  <a:lnTo>
                    <a:pt x="984" y="849"/>
                  </a:lnTo>
                  <a:lnTo>
                    <a:pt x="984" y="846"/>
                  </a:lnTo>
                  <a:lnTo>
                    <a:pt x="979" y="845"/>
                  </a:lnTo>
                  <a:lnTo>
                    <a:pt x="974" y="845"/>
                  </a:lnTo>
                  <a:lnTo>
                    <a:pt x="971" y="844"/>
                  </a:lnTo>
                  <a:lnTo>
                    <a:pt x="968" y="843"/>
                  </a:lnTo>
                  <a:lnTo>
                    <a:pt x="962" y="841"/>
                  </a:lnTo>
                  <a:lnTo>
                    <a:pt x="956" y="840"/>
                  </a:lnTo>
                  <a:lnTo>
                    <a:pt x="953" y="839"/>
                  </a:lnTo>
                  <a:lnTo>
                    <a:pt x="950" y="838"/>
                  </a:lnTo>
                  <a:lnTo>
                    <a:pt x="942" y="834"/>
                  </a:lnTo>
                  <a:lnTo>
                    <a:pt x="930" y="828"/>
                  </a:lnTo>
                  <a:lnTo>
                    <a:pt x="915" y="820"/>
                  </a:lnTo>
                  <a:lnTo>
                    <a:pt x="898" y="809"/>
                  </a:lnTo>
                  <a:lnTo>
                    <a:pt x="881" y="797"/>
                  </a:lnTo>
                  <a:lnTo>
                    <a:pt x="864" y="782"/>
                  </a:lnTo>
                  <a:lnTo>
                    <a:pt x="849" y="765"/>
                  </a:lnTo>
                  <a:lnTo>
                    <a:pt x="835" y="747"/>
                  </a:lnTo>
                  <a:lnTo>
                    <a:pt x="826" y="728"/>
                  </a:lnTo>
                  <a:lnTo>
                    <a:pt x="822" y="724"/>
                  </a:lnTo>
                  <a:lnTo>
                    <a:pt x="817" y="722"/>
                  </a:lnTo>
                  <a:lnTo>
                    <a:pt x="801" y="710"/>
                  </a:lnTo>
                  <a:lnTo>
                    <a:pt x="784" y="695"/>
                  </a:lnTo>
                  <a:lnTo>
                    <a:pt x="770" y="676"/>
                  </a:lnTo>
                  <a:lnTo>
                    <a:pt x="757" y="670"/>
                  </a:lnTo>
                  <a:lnTo>
                    <a:pt x="740" y="664"/>
                  </a:lnTo>
                  <a:lnTo>
                    <a:pt x="725" y="658"/>
                  </a:lnTo>
                  <a:lnTo>
                    <a:pt x="699" y="647"/>
                  </a:lnTo>
                  <a:lnTo>
                    <a:pt x="707" y="660"/>
                  </a:lnTo>
                  <a:lnTo>
                    <a:pt x="716" y="671"/>
                  </a:lnTo>
                  <a:lnTo>
                    <a:pt x="734" y="683"/>
                  </a:lnTo>
                  <a:lnTo>
                    <a:pt x="752" y="698"/>
                  </a:lnTo>
                  <a:lnTo>
                    <a:pt x="768" y="716"/>
                  </a:lnTo>
                  <a:lnTo>
                    <a:pt x="780" y="735"/>
                  </a:lnTo>
                  <a:lnTo>
                    <a:pt x="788" y="756"/>
                  </a:lnTo>
                  <a:lnTo>
                    <a:pt x="792" y="779"/>
                  </a:lnTo>
                  <a:lnTo>
                    <a:pt x="799" y="787"/>
                  </a:lnTo>
                  <a:lnTo>
                    <a:pt x="806" y="798"/>
                  </a:lnTo>
                  <a:lnTo>
                    <a:pt x="812" y="811"/>
                  </a:lnTo>
                  <a:lnTo>
                    <a:pt x="817" y="827"/>
                  </a:lnTo>
                  <a:lnTo>
                    <a:pt x="818" y="844"/>
                  </a:lnTo>
                  <a:lnTo>
                    <a:pt x="818" y="852"/>
                  </a:lnTo>
                  <a:lnTo>
                    <a:pt x="817" y="861"/>
                  </a:lnTo>
                  <a:lnTo>
                    <a:pt x="826" y="875"/>
                  </a:lnTo>
                  <a:lnTo>
                    <a:pt x="830" y="891"/>
                  </a:lnTo>
                  <a:lnTo>
                    <a:pt x="833" y="907"/>
                  </a:lnTo>
                  <a:lnTo>
                    <a:pt x="834" y="926"/>
                  </a:lnTo>
                  <a:lnTo>
                    <a:pt x="833" y="949"/>
                  </a:lnTo>
                  <a:lnTo>
                    <a:pt x="827" y="972"/>
                  </a:lnTo>
                  <a:lnTo>
                    <a:pt x="817" y="995"/>
                  </a:lnTo>
                  <a:lnTo>
                    <a:pt x="818" y="1008"/>
                  </a:lnTo>
                  <a:lnTo>
                    <a:pt x="821" y="1022"/>
                  </a:lnTo>
                  <a:lnTo>
                    <a:pt x="822" y="1034"/>
                  </a:lnTo>
                  <a:lnTo>
                    <a:pt x="824" y="1048"/>
                  </a:lnTo>
                  <a:lnTo>
                    <a:pt x="826" y="1060"/>
                  </a:lnTo>
                  <a:lnTo>
                    <a:pt x="826" y="1069"/>
                  </a:lnTo>
                  <a:lnTo>
                    <a:pt x="827" y="1083"/>
                  </a:lnTo>
                  <a:lnTo>
                    <a:pt x="829" y="1100"/>
                  </a:lnTo>
                  <a:lnTo>
                    <a:pt x="835" y="1105"/>
                  </a:lnTo>
                  <a:lnTo>
                    <a:pt x="841" y="1109"/>
                  </a:lnTo>
                  <a:lnTo>
                    <a:pt x="861" y="1121"/>
                  </a:lnTo>
                  <a:lnTo>
                    <a:pt x="880" y="1136"/>
                  </a:lnTo>
                  <a:lnTo>
                    <a:pt x="892" y="1147"/>
                  </a:lnTo>
                  <a:lnTo>
                    <a:pt x="899" y="1161"/>
                  </a:lnTo>
                  <a:lnTo>
                    <a:pt x="904" y="1176"/>
                  </a:lnTo>
                  <a:lnTo>
                    <a:pt x="907" y="1192"/>
                  </a:lnTo>
                  <a:lnTo>
                    <a:pt x="0" y="1192"/>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96"/>
            <p:cNvSpPr>
              <a:spLocks/>
            </p:cNvSpPr>
            <p:nvPr/>
          </p:nvSpPr>
          <p:spPr bwMode="auto">
            <a:xfrm>
              <a:off x="19589453" y="2037398"/>
              <a:ext cx="577850" cy="377825"/>
            </a:xfrm>
            <a:custGeom>
              <a:avLst/>
              <a:gdLst>
                <a:gd name="T0" fmla="*/ 1807 w 1818"/>
                <a:gd name="T1" fmla="*/ 552 h 1192"/>
                <a:gd name="T2" fmla="*/ 1777 w 1818"/>
                <a:gd name="T3" fmla="*/ 584 h 1192"/>
                <a:gd name="T4" fmla="*/ 1771 w 1818"/>
                <a:gd name="T5" fmla="*/ 632 h 1192"/>
                <a:gd name="T6" fmla="*/ 1743 w 1818"/>
                <a:gd name="T7" fmla="*/ 679 h 1192"/>
                <a:gd name="T8" fmla="*/ 1713 w 1818"/>
                <a:gd name="T9" fmla="*/ 695 h 1192"/>
                <a:gd name="T10" fmla="*/ 1653 w 1818"/>
                <a:gd name="T11" fmla="*/ 700 h 1192"/>
                <a:gd name="T12" fmla="*/ 1611 w 1818"/>
                <a:gd name="T13" fmla="*/ 705 h 1192"/>
                <a:gd name="T14" fmla="*/ 1627 w 1818"/>
                <a:gd name="T15" fmla="*/ 737 h 1192"/>
                <a:gd name="T16" fmla="*/ 1644 w 1818"/>
                <a:gd name="T17" fmla="*/ 775 h 1192"/>
                <a:gd name="T18" fmla="*/ 1618 w 1818"/>
                <a:gd name="T19" fmla="*/ 829 h 1192"/>
                <a:gd name="T20" fmla="*/ 1580 w 1818"/>
                <a:gd name="T21" fmla="*/ 879 h 1192"/>
                <a:gd name="T22" fmla="*/ 1544 w 1818"/>
                <a:gd name="T23" fmla="*/ 935 h 1192"/>
                <a:gd name="T24" fmla="*/ 1520 w 1818"/>
                <a:gd name="T25" fmla="*/ 988 h 1192"/>
                <a:gd name="T26" fmla="*/ 1488 w 1818"/>
                <a:gd name="T27" fmla="*/ 1018 h 1192"/>
                <a:gd name="T28" fmla="*/ 1441 w 1818"/>
                <a:gd name="T29" fmla="*/ 1035 h 1192"/>
                <a:gd name="T30" fmla="*/ 1400 w 1818"/>
                <a:gd name="T31" fmla="*/ 1022 h 1192"/>
                <a:gd name="T32" fmla="*/ 1345 w 1818"/>
                <a:gd name="T33" fmla="*/ 1006 h 1192"/>
                <a:gd name="T34" fmla="*/ 1313 w 1818"/>
                <a:gd name="T35" fmla="*/ 926 h 1192"/>
                <a:gd name="T36" fmla="*/ 1262 w 1818"/>
                <a:gd name="T37" fmla="*/ 885 h 1192"/>
                <a:gd name="T38" fmla="*/ 1193 w 1818"/>
                <a:gd name="T39" fmla="*/ 869 h 1192"/>
                <a:gd name="T40" fmla="*/ 1139 w 1818"/>
                <a:gd name="T41" fmla="*/ 868 h 1192"/>
                <a:gd name="T42" fmla="*/ 1087 w 1818"/>
                <a:gd name="T43" fmla="*/ 898 h 1192"/>
                <a:gd name="T44" fmla="*/ 1059 w 1818"/>
                <a:gd name="T45" fmla="*/ 867 h 1192"/>
                <a:gd name="T46" fmla="*/ 1047 w 1818"/>
                <a:gd name="T47" fmla="*/ 806 h 1192"/>
                <a:gd name="T48" fmla="*/ 1002 w 1818"/>
                <a:gd name="T49" fmla="*/ 777 h 1192"/>
                <a:gd name="T50" fmla="*/ 969 w 1818"/>
                <a:gd name="T51" fmla="*/ 769 h 1192"/>
                <a:gd name="T52" fmla="*/ 919 w 1818"/>
                <a:gd name="T53" fmla="*/ 735 h 1192"/>
                <a:gd name="T54" fmla="*/ 887 w 1818"/>
                <a:gd name="T55" fmla="*/ 688 h 1192"/>
                <a:gd name="T56" fmla="*/ 836 w 1818"/>
                <a:gd name="T57" fmla="*/ 644 h 1192"/>
                <a:gd name="T58" fmla="*/ 778 w 1818"/>
                <a:gd name="T59" fmla="*/ 601 h 1192"/>
                <a:gd name="T60" fmla="*/ 694 w 1818"/>
                <a:gd name="T61" fmla="*/ 565 h 1192"/>
                <a:gd name="T62" fmla="*/ 656 w 1818"/>
                <a:gd name="T63" fmla="*/ 519 h 1192"/>
                <a:gd name="T64" fmla="*/ 659 w 1818"/>
                <a:gd name="T65" fmla="*/ 434 h 1192"/>
                <a:gd name="T66" fmla="*/ 668 w 1818"/>
                <a:gd name="T67" fmla="*/ 378 h 1192"/>
                <a:gd name="T68" fmla="*/ 625 w 1818"/>
                <a:gd name="T69" fmla="*/ 348 h 1192"/>
                <a:gd name="T70" fmla="*/ 619 w 1818"/>
                <a:gd name="T71" fmla="*/ 325 h 1192"/>
                <a:gd name="T72" fmla="*/ 648 w 1818"/>
                <a:gd name="T73" fmla="*/ 301 h 1192"/>
                <a:gd name="T74" fmla="*/ 627 w 1818"/>
                <a:gd name="T75" fmla="*/ 261 h 1192"/>
                <a:gd name="T76" fmla="*/ 587 w 1818"/>
                <a:gd name="T77" fmla="*/ 268 h 1192"/>
                <a:gd name="T78" fmla="*/ 555 w 1818"/>
                <a:gd name="T79" fmla="*/ 294 h 1192"/>
                <a:gd name="T80" fmla="*/ 528 w 1818"/>
                <a:gd name="T81" fmla="*/ 351 h 1192"/>
                <a:gd name="T82" fmla="*/ 546 w 1818"/>
                <a:gd name="T83" fmla="*/ 401 h 1192"/>
                <a:gd name="T84" fmla="*/ 567 w 1818"/>
                <a:gd name="T85" fmla="*/ 463 h 1192"/>
                <a:gd name="T86" fmla="*/ 544 w 1818"/>
                <a:gd name="T87" fmla="*/ 549 h 1192"/>
                <a:gd name="T88" fmla="*/ 580 w 1818"/>
                <a:gd name="T89" fmla="*/ 608 h 1192"/>
                <a:gd name="T90" fmla="*/ 632 w 1818"/>
                <a:gd name="T91" fmla="*/ 678 h 1192"/>
                <a:gd name="T92" fmla="*/ 673 w 1818"/>
                <a:gd name="T93" fmla="*/ 730 h 1192"/>
                <a:gd name="T94" fmla="*/ 712 w 1818"/>
                <a:gd name="T95" fmla="*/ 762 h 1192"/>
                <a:gd name="T96" fmla="*/ 725 w 1818"/>
                <a:gd name="T97" fmla="*/ 810 h 1192"/>
                <a:gd name="T98" fmla="*/ 747 w 1818"/>
                <a:gd name="T99" fmla="*/ 844 h 1192"/>
                <a:gd name="T100" fmla="*/ 737 w 1818"/>
                <a:gd name="T101" fmla="*/ 872 h 1192"/>
                <a:gd name="T102" fmla="*/ 753 w 1818"/>
                <a:gd name="T103" fmla="*/ 892 h 1192"/>
                <a:gd name="T104" fmla="*/ 763 w 1818"/>
                <a:gd name="T105" fmla="*/ 930 h 1192"/>
                <a:gd name="T106" fmla="*/ 747 w 1818"/>
                <a:gd name="T107" fmla="*/ 973 h 1192"/>
                <a:gd name="T108" fmla="*/ 749 w 1818"/>
                <a:gd name="T109" fmla="*/ 1032 h 1192"/>
                <a:gd name="T110" fmla="*/ 754 w 1818"/>
                <a:gd name="T111" fmla="*/ 1087 h 1192"/>
                <a:gd name="T112" fmla="*/ 775 w 1818"/>
                <a:gd name="T113" fmla="*/ 1150 h 1192"/>
                <a:gd name="T114" fmla="*/ 835 w 1818"/>
                <a:gd name="T115" fmla="*/ 119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8" h="1192">
                  <a:moveTo>
                    <a:pt x="0" y="0"/>
                  </a:moveTo>
                  <a:lnTo>
                    <a:pt x="1818" y="0"/>
                  </a:lnTo>
                  <a:lnTo>
                    <a:pt x="1818" y="544"/>
                  </a:lnTo>
                  <a:lnTo>
                    <a:pt x="1807" y="552"/>
                  </a:lnTo>
                  <a:lnTo>
                    <a:pt x="1796" y="562"/>
                  </a:lnTo>
                  <a:lnTo>
                    <a:pt x="1787" y="571"/>
                  </a:lnTo>
                  <a:lnTo>
                    <a:pt x="1781" y="578"/>
                  </a:lnTo>
                  <a:lnTo>
                    <a:pt x="1777" y="584"/>
                  </a:lnTo>
                  <a:lnTo>
                    <a:pt x="1776" y="591"/>
                  </a:lnTo>
                  <a:lnTo>
                    <a:pt x="1775" y="603"/>
                  </a:lnTo>
                  <a:lnTo>
                    <a:pt x="1774" y="618"/>
                  </a:lnTo>
                  <a:lnTo>
                    <a:pt x="1771" y="632"/>
                  </a:lnTo>
                  <a:lnTo>
                    <a:pt x="1767" y="648"/>
                  </a:lnTo>
                  <a:lnTo>
                    <a:pt x="1763" y="660"/>
                  </a:lnTo>
                  <a:lnTo>
                    <a:pt x="1755" y="670"/>
                  </a:lnTo>
                  <a:lnTo>
                    <a:pt x="1743" y="679"/>
                  </a:lnTo>
                  <a:lnTo>
                    <a:pt x="1735" y="688"/>
                  </a:lnTo>
                  <a:lnTo>
                    <a:pt x="1728" y="693"/>
                  </a:lnTo>
                  <a:lnTo>
                    <a:pt x="1720" y="695"/>
                  </a:lnTo>
                  <a:lnTo>
                    <a:pt x="1713" y="695"/>
                  </a:lnTo>
                  <a:lnTo>
                    <a:pt x="1701" y="696"/>
                  </a:lnTo>
                  <a:lnTo>
                    <a:pt x="1686" y="698"/>
                  </a:lnTo>
                  <a:lnTo>
                    <a:pt x="1670" y="699"/>
                  </a:lnTo>
                  <a:lnTo>
                    <a:pt x="1653" y="700"/>
                  </a:lnTo>
                  <a:lnTo>
                    <a:pt x="1637" y="701"/>
                  </a:lnTo>
                  <a:lnTo>
                    <a:pt x="1624" y="704"/>
                  </a:lnTo>
                  <a:lnTo>
                    <a:pt x="1615" y="704"/>
                  </a:lnTo>
                  <a:lnTo>
                    <a:pt x="1611" y="705"/>
                  </a:lnTo>
                  <a:lnTo>
                    <a:pt x="1613" y="707"/>
                  </a:lnTo>
                  <a:lnTo>
                    <a:pt x="1616" y="714"/>
                  </a:lnTo>
                  <a:lnTo>
                    <a:pt x="1621" y="725"/>
                  </a:lnTo>
                  <a:lnTo>
                    <a:pt x="1627" y="737"/>
                  </a:lnTo>
                  <a:lnTo>
                    <a:pt x="1633" y="750"/>
                  </a:lnTo>
                  <a:lnTo>
                    <a:pt x="1639" y="760"/>
                  </a:lnTo>
                  <a:lnTo>
                    <a:pt x="1644" y="768"/>
                  </a:lnTo>
                  <a:lnTo>
                    <a:pt x="1644" y="775"/>
                  </a:lnTo>
                  <a:lnTo>
                    <a:pt x="1642" y="785"/>
                  </a:lnTo>
                  <a:lnTo>
                    <a:pt x="1636" y="798"/>
                  </a:lnTo>
                  <a:lnTo>
                    <a:pt x="1627" y="814"/>
                  </a:lnTo>
                  <a:lnTo>
                    <a:pt x="1618" y="829"/>
                  </a:lnTo>
                  <a:lnTo>
                    <a:pt x="1607" y="845"/>
                  </a:lnTo>
                  <a:lnTo>
                    <a:pt x="1597" y="858"/>
                  </a:lnTo>
                  <a:lnTo>
                    <a:pt x="1587" y="870"/>
                  </a:lnTo>
                  <a:lnTo>
                    <a:pt x="1580" y="879"/>
                  </a:lnTo>
                  <a:lnTo>
                    <a:pt x="1572" y="889"/>
                  </a:lnTo>
                  <a:lnTo>
                    <a:pt x="1563" y="902"/>
                  </a:lnTo>
                  <a:lnTo>
                    <a:pt x="1553" y="918"/>
                  </a:lnTo>
                  <a:lnTo>
                    <a:pt x="1544" y="935"/>
                  </a:lnTo>
                  <a:lnTo>
                    <a:pt x="1535" y="951"/>
                  </a:lnTo>
                  <a:lnTo>
                    <a:pt x="1528" y="966"/>
                  </a:lnTo>
                  <a:lnTo>
                    <a:pt x="1522" y="979"/>
                  </a:lnTo>
                  <a:lnTo>
                    <a:pt x="1520" y="988"/>
                  </a:lnTo>
                  <a:lnTo>
                    <a:pt x="1516" y="994"/>
                  </a:lnTo>
                  <a:lnTo>
                    <a:pt x="1509" y="1001"/>
                  </a:lnTo>
                  <a:lnTo>
                    <a:pt x="1499" y="1010"/>
                  </a:lnTo>
                  <a:lnTo>
                    <a:pt x="1488" y="1018"/>
                  </a:lnTo>
                  <a:lnTo>
                    <a:pt x="1475" y="1025"/>
                  </a:lnTo>
                  <a:lnTo>
                    <a:pt x="1463" y="1031"/>
                  </a:lnTo>
                  <a:lnTo>
                    <a:pt x="1451" y="1035"/>
                  </a:lnTo>
                  <a:lnTo>
                    <a:pt x="1441" y="1035"/>
                  </a:lnTo>
                  <a:lnTo>
                    <a:pt x="1434" y="1032"/>
                  </a:lnTo>
                  <a:lnTo>
                    <a:pt x="1425" y="1026"/>
                  </a:lnTo>
                  <a:lnTo>
                    <a:pt x="1414" y="1024"/>
                  </a:lnTo>
                  <a:lnTo>
                    <a:pt x="1400" y="1022"/>
                  </a:lnTo>
                  <a:lnTo>
                    <a:pt x="1384" y="1019"/>
                  </a:lnTo>
                  <a:lnTo>
                    <a:pt x="1370" y="1017"/>
                  </a:lnTo>
                  <a:lnTo>
                    <a:pt x="1356" y="1012"/>
                  </a:lnTo>
                  <a:lnTo>
                    <a:pt x="1345" y="1006"/>
                  </a:lnTo>
                  <a:lnTo>
                    <a:pt x="1338" y="997"/>
                  </a:lnTo>
                  <a:lnTo>
                    <a:pt x="1330" y="974"/>
                  </a:lnTo>
                  <a:lnTo>
                    <a:pt x="1321" y="949"/>
                  </a:lnTo>
                  <a:lnTo>
                    <a:pt x="1313" y="926"/>
                  </a:lnTo>
                  <a:lnTo>
                    <a:pt x="1300" y="904"/>
                  </a:lnTo>
                  <a:lnTo>
                    <a:pt x="1291" y="896"/>
                  </a:lnTo>
                  <a:lnTo>
                    <a:pt x="1278" y="890"/>
                  </a:lnTo>
                  <a:lnTo>
                    <a:pt x="1262" y="885"/>
                  </a:lnTo>
                  <a:lnTo>
                    <a:pt x="1244" y="881"/>
                  </a:lnTo>
                  <a:lnTo>
                    <a:pt x="1226" y="878"/>
                  </a:lnTo>
                  <a:lnTo>
                    <a:pt x="1209" y="874"/>
                  </a:lnTo>
                  <a:lnTo>
                    <a:pt x="1193" y="869"/>
                  </a:lnTo>
                  <a:lnTo>
                    <a:pt x="1179" y="863"/>
                  </a:lnTo>
                  <a:lnTo>
                    <a:pt x="1165" y="860"/>
                  </a:lnTo>
                  <a:lnTo>
                    <a:pt x="1152" y="861"/>
                  </a:lnTo>
                  <a:lnTo>
                    <a:pt x="1139" y="868"/>
                  </a:lnTo>
                  <a:lnTo>
                    <a:pt x="1125" y="878"/>
                  </a:lnTo>
                  <a:lnTo>
                    <a:pt x="1112" y="886"/>
                  </a:lnTo>
                  <a:lnTo>
                    <a:pt x="1099" y="895"/>
                  </a:lnTo>
                  <a:lnTo>
                    <a:pt x="1087" y="898"/>
                  </a:lnTo>
                  <a:lnTo>
                    <a:pt x="1076" y="897"/>
                  </a:lnTo>
                  <a:lnTo>
                    <a:pt x="1069" y="891"/>
                  </a:lnTo>
                  <a:lnTo>
                    <a:pt x="1063" y="880"/>
                  </a:lnTo>
                  <a:lnTo>
                    <a:pt x="1059" y="867"/>
                  </a:lnTo>
                  <a:lnTo>
                    <a:pt x="1057" y="852"/>
                  </a:lnTo>
                  <a:lnTo>
                    <a:pt x="1054" y="835"/>
                  </a:lnTo>
                  <a:lnTo>
                    <a:pt x="1052" y="818"/>
                  </a:lnTo>
                  <a:lnTo>
                    <a:pt x="1047" y="806"/>
                  </a:lnTo>
                  <a:lnTo>
                    <a:pt x="1038" y="796"/>
                  </a:lnTo>
                  <a:lnTo>
                    <a:pt x="1027" y="788"/>
                  </a:lnTo>
                  <a:lnTo>
                    <a:pt x="1015" y="782"/>
                  </a:lnTo>
                  <a:lnTo>
                    <a:pt x="1002" y="777"/>
                  </a:lnTo>
                  <a:lnTo>
                    <a:pt x="991" y="775"/>
                  </a:lnTo>
                  <a:lnTo>
                    <a:pt x="982" y="773"/>
                  </a:lnTo>
                  <a:lnTo>
                    <a:pt x="976" y="771"/>
                  </a:lnTo>
                  <a:lnTo>
                    <a:pt x="969" y="769"/>
                  </a:lnTo>
                  <a:lnTo>
                    <a:pt x="960" y="763"/>
                  </a:lnTo>
                  <a:lnTo>
                    <a:pt x="946" y="756"/>
                  </a:lnTo>
                  <a:lnTo>
                    <a:pt x="933" y="746"/>
                  </a:lnTo>
                  <a:lnTo>
                    <a:pt x="919" y="735"/>
                  </a:lnTo>
                  <a:lnTo>
                    <a:pt x="907" y="724"/>
                  </a:lnTo>
                  <a:lnTo>
                    <a:pt x="898" y="712"/>
                  </a:lnTo>
                  <a:lnTo>
                    <a:pt x="893" y="701"/>
                  </a:lnTo>
                  <a:lnTo>
                    <a:pt x="887" y="688"/>
                  </a:lnTo>
                  <a:lnTo>
                    <a:pt x="876" y="677"/>
                  </a:lnTo>
                  <a:lnTo>
                    <a:pt x="863" y="666"/>
                  </a:lnTo>
                  <a:lnTo>
                    <a:pt x="849" y="655"/>
                  </a:lnTo>
                  <a:lnTo>
                    <a:pt x="836" y="644"/>
                  </a:lnTo>
                  <a:lnTo>
                    <a:pt x="826" y="631"/>
                  </a:lnTo>
                  <a:lnTo>
                    <a:pt x="816" y="620"/>
                  </a:lnTo>
                  <a:lnTo>
                    <a:pt x="800" y="611"/>
                  </a:lnTo>
                  <a:lnTo>
                    <a:pt x="778" y="601"/>
                  </a:lnTo>
                  <a:lnTo>
                    <a:pt x="755" y="592"/>
                  </a:lnTo>
                  <a:lnTo>
                    <a:pt x="732" y="583"/>
                  </a:lnTo>
                  <a:lnTo>
                    <a:pt x="711" y="574"/>
                  </a:lnTo>
                  <a:lnTo>
                    <a:pt x="694" y="565"/>
                  </a:lnTo>
                  <a:lnTo>
                    <a:pt x="683" y="556"/>
                  </a:lnTo>
                  <a:lnTo>
                    <a:pt x="672" y="542"/>
                  </a:lnTo>
                  <a:lnTo>
                    <a:pt x="664" y="531"/>
                  </a:lnTo>
                  <a:lnTo>
                    <a:pt x="656" y="519"/>
                  </a:lnTo>
                  <a:lnTo>
                    <a:pt x="653" y="504"/>
                  </a:lnTo>
                  <a:lnTo>
                    <a:pt x="651" y="486"/>
                  </a:lnTo>
                  <a:lnTo>
                    <a:pt x="653" y="459"/>
                  </a:lnTo>
                  <a:lnTo>
                    <a:pt x="659" y="434"/>
                  </a:lnTo>
                  <a:lnTo>
                    <a:pt x="666" y="411"/>
                  </a:lnTo>
                  <a:lnTo>
                    <a:pt x="673" y="393"/>
                  </a:lnTo>
                  <a:lnTo>
                    <a:pt x="673" y="386"/>
                  </a:lnTo>
                  <a:lnTo>
                    <a:pt x="668" y="378"/>
                  </a:lnTo>
                  <a:lnTo>
                    <a:pt x="659" y="370"/>
                  </a:lnTo>
                  <a:lnTo>
                    <a:pt x="648" y="363"/>
                  </a:lnTo>
                  <a:lnTo>
                    <a:pt x="636" y="355"/>
                  </a:lnTo>
                  <a:lnTo>
                    <a:pt x="625" y="348"/>
                  </a:lnTo>
                  <a:lnTo>
                    <a:pt x="616" y="341"/>
                  </a:lnTo>
                  <a:lnTo>
                    <a:pt x="613" y="336"/>
                  </a:lnTo>
                  <a:lnTo>
                    <a:pt x="614" y="330"/>
                  </a:lnTo>
                  <a:lnTo>
                    <a:pt x="619" y="325"/>
                  </a:lnTo>
                  <a:lnTo>
                    <a:pt x="626" y="322"/>
                  </a:lnTo>
                  <a:lnTo>
                    <a:pt x="633" y="315"/>
                  </a:lnTo>
                  <a:lnTo>
                    <a:pt x="642" y="309"/>
                  </a:lnTo>
                  <a:lnTo>
                    <a:pt x="648" y="301"/>
                  </a:lnTo>
                  <a:lnTo>
                    <a:pt x="648" y="294"/>
                  </a:lnTo>
                  <a:lnTo>
                    <a:pt x="644" y="284"/>
                  </a:lnTo>
                  <a:lnTo>
                    <a:pt x="637" y="273"/>
                  </a:lnTo>
                  <a:lnTo>
                    <a:pt x="627" y="261"/>
                  </a:lnTo>
                  <a:lnTo>
                    <a:pt x="618" y="249"/>
                  </a:lnTo>
                  <a:lnTo>
                    <a:pt x="609" y="238"/>
                  </a:lnTo>
                  <a:lnTo>
                    <a:pt x="598" y="254"/>
                  </a:lnTo>
                  <a:lnTo>
                    <a:pt x="587" y="268"/>
                  </a:lnTo>
                  <a:lnTo>
                    <a:pt x="577" y="279"/>
                  </a:lnTo>
                  <a:lnTo>
                    <a:pt x="568" y="288"/>
                  </a:lnTo>
                  <a:lnTo>
                    <a:pt x="562" y="290"/>
                  </a:lnTo>
                  <a:lnTo>
                    <a:pt x="555" y="294"/>
                  </a:lnTo>
                  <a:lnTo>
                    <a:pt x="547" y="303"/>
                  </a:lnTo>
                  <a:lnTo>
                    <a:pt x="540" y="318"/>
                  </a:lnTo>
                  <a:lnTo>
                    <a:pt x="533" y="335"/>
                  </a:lnTo>
                  <a:lnTo>
                    <a:pt x="528" y="351"/>
                  </a:lnTo>
                  <a:lnTo>
                    <a:pt x="526" y="364"/>
                  </a:lnTo>
                  <a:lnTo>
                    <a:pt x="527" y="376"/>
                  </a:lnTo>
                  <a:lnTo>
                    <a:pt x="535" y="388"/>
                  </a:lnTo>
                  <a:lnTo>
                    <a:pt x="546" y="401"/>
                  </a:lnTo>
                  <a:lnTo>
                    <a:pt x="557" y="415"/>
                  </a:lnTo>
                  <a:lnTo>
                    <a:pt x="566" y="428"/>
                  </a:lnTo>
                  <a:lnTo>
                    <a:pt x="569" y="441"/>
                  </a:lnTo>
                  <a:lnTo>
                    <a:pt x="567" y="463"/>
                  </a:lnTo>
                  <a:lnTo>
                    <a:pt x="561" y="487"/>
                  </a:lnTo>
                  <a:lnTo>
                    <a:pt x="554" y="511"/>
                  </a:lnTo>
                  <a:lnTo>
                    <a:pt x="545" y="536"/>
                  </a:lnTo>
                  <a:lnTo>
                    <a:pt x="544" y="549"/>
                  </a:lnTo>
                  <a:lnTo>
                    <a:pt x="549" y="562"/>
                  </a:lnTo>
                  <a:lnTo>
                    <a:pt x="557" y="578"/>
                  </a:lnTo>
                  <a:lnTo>
                    <a:pt x="568" y="592"/>
                  </a:lnTo>
                  <a:lnTo>
                    <a:pt x="580" y="608"/>
                  </a:lnTo>
                  <a:lnTo>
                    <a:pt x="593" y="624"/>
                  </a:lnTo>
                  <a:lnTo>
                    <a:pt x="606" y="640"/>
                  </a:lnTo>
                  <a:lnTo>
                    <a:pt x="619" y="659"/>
                  </a:lnTo>
                  <a:lnTo>
                    <a:pt x="632" y="678"/>
                  </a:lnTo>
                  <a:lnTo>
                    <a:pt x="644" y="696"/>
                  </a:lnTo>
                  <a:lnTo>
                    <a:pt x="656" y="712"/>
                  </a:lnTo>
                  <a:lnTo>
                    <a:pt x="666" y="724"/>
                  </a:lnTo>
                  <a:lnTo>
                    <a:pt x="673" y="730"/>
                  </a:lnTo>
                  <a:lnTo>
                    <a:pt x="682" y="735"/>
                  </a:lnTo>
                  <a:lnTo>
                    <a:pt x="693" y="742"/>
                  </a:lnTo>
                  <a:lnTo>
                    <a:pt x="703" y="751"/>
                  </a:lnTo>
                  <a:lnTo>
                    <a:pt x="712" y="762"/>
                  </a:lnTo>
                  <a:lnTo>
                    <a:pt x="719" y="774"/>
                  </a:lnTo>
                  <a:lnTo>
                    <a:pt x="720" y="787"/>
                  </a:lnTo>
                  <a:lnTo>
                    <a:pt x="722" y="799"/>
                  </a:lnTo>
                  <a:lnTo>
                    <a:pt x="725" y="810"/>
                  </a:lnTo>
                  <a:lnTo>
                    <a:pt x="732" y="820"/>
                  </a:lnTo>
                  <a:lnTo>
                    <a:pt x="740" y="828"/>
                  </a:lnTo>
                  <a:lnTo>
                    <a:pt x="745" y="837"/>
                  </a:lnTo>
                  <a:lnTo>
                    <a:pt x="747" y="844"/>
                  </a:lnTo>
                  <a:lnTo>
                    <a:pt x="746" y="856"/>
                  </a:lnTo>
                  <a:lnTo>
                    <a:pt x="742" y="864"/>
                  </a:lnTo>
                  <a:lnTo>
                    <a:pt x="739" y="869"/>
                  </a:lnTo>
                  <a:lnTo>
                    <a:pt x="737" y="872"/>
                  </a:lnTo>
                  <a:lnTo>
                    <a:pt x="739" y="873"/>
                  </a:lnTo>
                  <a:lnTo>
                    <a:pt x="742" y="878"/>
                  </a:lnTo>
                  <a:lnTo>
                    <a:pt x="747" y="885"/>
                  </a:lnTo>
                  <a:lnTo>
                    <a:pt x="753" y="892"/>
                  </a:lnTo>
                  <a:lnTo>
                    <a:pt x="758" y="901"/>
                  </a:lnTo>
                  <a:lnTo>
                    <a:pt x="760" y="908"/>
                  </a:lnTo>
                  <a:lnTo>
                    <a:pt x="761" y="918"/>
                  </a:lnTo>
                  <a:lnTo>
                    <a:pt x="763" y="930"/>
                  </a:lnTo>
                  <a:lnTo>
                    <a:pt x="760" y="943"/>
                  </a:lnTo>
                  <a:lnTo>
                    <a:pt x="757" y="955"/>
                  </a:lnTo>
                  <a:lnTo>
                    <a:pt x="751" y="965"/>
                  </a:lnTo>
                  <a:lnTo>
                    <a:pt x="747" y="973"/>
                  </a:lnTo>
                  <a:lnTo>
                    <a:pt x="746" y="985"/>
                  </a:lnTo>
                  <a:lnTo>
                    <a:pt x="746" y="1000"/>
                  </a:lnTo>
                  <a:lnTo>
                    <a:pt x="747" y="1016"/>
                  </a:lnTo>
                  <a:lnTo>
                    <a:pt x="749" y="1032"/>
                  </a:lnTo>
                  <a:lnTo>
                    <a:pt x="752" y="1048"/>
                  </a:lnTo>
                  <a:lnTo>
                    <a:pt x="753" y="1060"/>
                  </a:lnTo>
                  <a:lnTo>
                    <a:pt x="754" y="1069"/>
                  </a:lnTo>
                  <a:lnTo>
                    <a:pt x="754" y="1087"/>
                  </a:lnTo>
                  <a:lnTo>
                    <a:pt x="758" y="1107"/>
                  </a:lnTo>
                  <a:lnTo>
                    <a:pt x="760" y="1129"/>
                  </a:lnTo>
                  <a:lnTo>
                    <a:pt x="765" y="1140"/>
                  </a:lnTo>
                  <a:lnTo>
                    <a:pt x="775" y="1150"/>
                  </a:lnTo>
                  <a:lnTo>
                    <a:pt x="788" y="1159"/>
                  </a:lnTo>
                  <a:lnTo>
                    <a:pt x="804" y="1169"/>
                  </a:lnTo>
                  <a:lnTo>
                    <a:pt x="820" y="1180"/>
                  </a:lnTo>
                  <a:lnTo>
                    <a:pt x="835" y="1192"/>
                  </a:lnTo>
                  <a:lnTo>
                    <a:pt x="0" y="1192"/>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97"/>
            <p:cNvSpPr>
              <a:spLocks/>
            </p:cNvSpPr>
            <p:nvPr/>
          </p:nvSpPr>
          <p:spPr bwMode="auto">
            <a:xfrm>
              <a:off x="19738678" y="2321561"/>
              <a:ext cx="53975" cy="52388"/>
            </a:xfrm>
            <a:custGeom>
              <a:avLst/>
              <a:gdLst>
                <a:gd name="T0" fmla="*/ 84 w 167"/>
                <a:gd name="T1" fmla="*/ 0 h 166"/>
                <a:gd name="T2" fmla="*/ 106 w 167"/>
                <a:gd name="T3" fmla="*/ 2 h 166"/>
                <a:gd name="T4" fmla="*/ 126 w 167"/>
                <a:gd name="T5" fmla="*/ 11 h 166"/>
                <a:gd name="T6" fmla="*/ 143 w 167"/>
                <a:gd name="T7" fmla="*/ 24 h 166"/>
                <a:gd name="T8" fmla="*/ 155 w 167"/>
                <a:gd name="T9" fmla="*/ 41 h 166"/>
                <a:gd name="T10" fmla="*/ 164 w 167"/>
                <a:gd name="T11" fmla="*/ 60 h 166"/>
                <a:gd name="T12" fmla="*/ 167 w 167"/>
                <a:gd name="T13" fmla="*/ 82 h 166"/>
                <a:gd name="T14" fmla="*/ 164 w 167"/>
                <a:gd name="T15" fmla="*/ 105 h 166"/>
                <a:gd name="T16" fmla="*/ 155 w 167"/>
                <a:gd name="T17" fmla="*/ 124 h 166"/>
                <a:gd name="T18" fmla="*/ 143 w 167"/>
                <a:gd name="T19" fmla="*/ 141 h 166"/>
                <a:gd name="T20" fmla="*/ 126 w 167"/>
                <a:gd name="T21" fmla="*/ 155 h 166"/>
                <a:gd name="T22" fmla="*/ 106 w 167"/>
                <a:gd name="T23" fmla="*/ 163 h 166"/>
                <a:gd name="T24" fmla="*/ 84 w 167"/>
                <a:gd name="T25" fmla="*/ 166 h 166"/>
                <a:gd name="T26" fmla="*/ 62 w 167"/>
                <a:gd name="T27" fmla="*/ 163 h 166"/>
                <a:gd name="T28" fmla="*/ 41 w 167"/>
                <a:gd name="T29" fmla="*/ 155 h 166"/>
                <a:gd name="T30" fmla="*/ 26 w 167"/>
                <a:gd name="T31" fmla="*/ 141 h 166"/>
                <a:gd name="T32" fmla="*/ 12 w 167"/>
                <a:gd name="T33" fmla="*/ 124 h 166"/>
                <a:gd name="T34" fmla="*/ 4 w 167"/>
                <a:gd name="T35" fmla="*/ 105 h 166"/>
                <a:gd name="T36" fmla="*/ 0 w 167"/>
                <a:gd name="T37" fmla="*/ 82 h 166"/>
                <a:gd name="T38" fmla="*/ 4 w 167"/>
                <a:gd name="T39" fmla="*/ 60 h 166"/>
                <a:gd name="T40" fmla="*/ 12 w 167"/>
                <a:gd name="T41" fmla="*/ 41 h 166"/>
                <a:gd name="T42" fmla="*/ 26 w 167"/>
                <a:gd name="T43" fmla="*/ 24 h 166"/>
                <a:gd name="T44" fmla="*/ 41 w 167"/>
                <a:gd name="T45" fmla="*/ 11 h 166"/>
                <a:gd name="T46" fmla="*/ 62 w 167"/>
                <a:gd name="T47" fmla="*/ 2 h 166"/>
                <a:gd name="T48" fmla="*/ 84 w 167"/>
                <a:gd name="T4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6">
                  <a:moveTo>
                    <a:pt x="84" y="0"/>
                  </a:moveTo>
                  <a:lnTo>
                    <a:pt x="106" y="2"/>
                  </a:lnTo>
                  <a:lnTo>
                    <a:pt x="126" y="11"/>
                  </a:lnTo>
                  <a:lnTo>
                    <a:pt x="143" y="24"/>
                  </a:lnTo>
                  <a:lnTo>
                    <a:pt x="155" y="41"/>
                  </a:lnTo>
                  <a:lnTo>
                    <a:pt x="164" y="60"/>
                  </a:lnTo>
                  <a:lnTo>
                    <a:pt x="167" y="82"/>
                  </a:lnTo>
                  <a:lnTo>
                    <a:pt x="164" y="105"/>
                  </a:lnTo>
                  <a:lnTo>
                    <a:pt x="155" y="124"/>
                  </a:lnTo>
                  <a:lnTo>
                    <a:pt x="143" y="141"/>
                  </a:lnTo>
                  <a:lnTo>
                    <a:pt x="126" y="155"/>
                  </a:lnTo>
                  <a:lnTo>
                    <a:pt x="106" y="163"/>
                  </a:lnTo>
                  <a:lnTo>
                    <a:pt x="84" y="166"/>
                  </a:lnTo>
                  <a:lnTo>
                    <a:pt x="62" y="163"/>
                  </a:lnTo>
                  <a:lnTo>
                    <a:pt x="41" y="155"/>
                  </a:lnTo>
                  <a:lnTo>
                    <a:pt x="26" y="141"/>
                  </a:lnTo>
                  <a:lnTo>
                    <a:pt x="12" y="124"/>
                  </a:lnTo>
                  <a:lnTo>
                    <a:pt x="4" y="105"/>
                  </a:lnTo>
                  <a:lnTo>
                    <a:pt x="0" y="82"/>
                  </a:lnTo>
                  <a:lnTo>
                    <a:pt x="4" y="60"/>
                  </a:lnTo>
                  <a:lnTo>
                    <a:pt x="12" y="41"/>
                  </a:lnTo>
                  <a:lnTo>
                    <a:pt x="26" y="24"/>
                  </a:lnTo>
                  <a:lnTo>
                    <a:pt x="41" y="11"/>
                  </a:lnTo>
                  <a:lnTo>
                    <a:pt x="62" y="2"/>
                  </a:ln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98"/>
            <p:cNvSpPr>
              <a:spLocks/>
            </p:cNvSpPr>
            <p:nvPr/>
          </p:nvSpPr>
          <p:spPr bwMode="auto">
            <a:xfrm>
              <a:off x="19632315" y="2281873"/>
              <a:ext cx="46038" cy="46038"/>
            </a:xfrm>
            <a:custGeom>
              <a:avLst/>
              <a:gdLst>
                <a:gd name="T0" fmla="*/ 74 w 146"/>
                <a:gd name="T1" fmla="*/ 0 h 146"/>
                <a:gd name="T2" fmla="*/ 97 w 146"/>
                <a:gd name="T3" fmla="*/ 4 h 146"/>
                <a:gd name="T4" fmla="*/ 116 w 146"/>
                <a:gd name="T5" fmla="*/ 14 h 146"/>
                <a:gd name="T6" fmla="*/ 132 w 146"/>
                <a:gd name="T7" fmla="*/ 30 h 146"/>
                <a:gd name="T8" fmla="*/ 143 w 146"/>
                <a:gd name="T9" fmla="*/ 49 h 146"/>
                <a:gd name="T10" fmla="*/ 146 w 146"/>
                <a:gd name="T11" fmla="*/ 72 h 146"/>
                <a:gd name="T12" fmla="*/ 143 w 146"/>
                <a:gd name="T13" fmla="*/ 95 h 146"/>
                <a:gd name="T14" fmla="*/ 132 w 146"/>
                <a:gd name="T15" fmla="*/ 116 h 146"/>
                <a:gd name="T16" fmla="*/ 116 w 146"/>
                <a:gd name="T17" fmla="*/ 132 h 146"/>
                <a:gd name="T18" fmla="*/ 97 w 146"/>
                <a:gd name="T19" fmla="*/ 143 h 146"/>
                <a:gd name="T20" fmla="*/ 74 w 146"/>
                <a:gd name="T21" fmla="*/ 146 h 146"/>
                <a:gd name="T22" fmla="*/ 51 w 146"/>
                <a:gd name="T23" fmla="*/ 143 h 146"/>
                <a:gd name="T24" fmla="*/ 30 w 146"/>
                <a:gd name="T25" fmla="*/ 132 h 146"/>
                <a:gd name="T26" fmla="*/ 15 w 146"/>
                <a:gd name="T27" fmla="*/ 116 h 146"/>
                <a:gd name="T28" fmla="*/ 5 w 146"/>
                <a:gd name="T29" fmla="*/ 95 h 146"/>
                <a:gd name="T30" fmla="*/ 0 w 146"/>
                <a:gd name="T31" fmla="*/ 72 h 146"/>
                <a:gd name="T32" fmla="*/ 5 w 146"/>
                <a:gd name="T33" fmla="*/ 49 h 146"/>
                <a:gd name="T34" fmla="*/ 15 w 146"/>
                <a:gd name="T35" fmla="*/ 30 h 146"/>
                <a:gd name="T36" fmla="*/ 30 w 146"/>
                <a:gd name="T37" fmla="*/ 14 h 146"/>
                <a:gd name="T38" fmla="*/ 51 w 146"/>
                <a:gd name="T39" fmla="*/ 4 h 146"/>
                <a:gd name="T40" fmla="*/ 74 w 146"/>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6">
                  <a:moveTo>
                    <a:pt x="74" y="0"/>
                  </a:moveTo>
                  <a:lnTo>
                    <a:pt x="97" y="4"/>
                  </a:lnTo>
                  <a:lnTo>
                    <a:pt x="116" y="14"/>
                  </a:lnTo>
                  <a:lnTo>
                    <a:pt x="132" y="30"/>
                  </a:lnTo>
                  <a:lnTo>
                    <a:pt x="143" y="49"/>
                  </a:lnTo>
                  <a:lnTo>
                    <a:pt x="146" y="72"/>
                  </a:lnTo>
                  <a:lnTo>
                    <a:pt x="143" y="95"/>
                  </a:lnTo>
                  <a:lnTo>
                    <a:pt x="132" y="116"/>
                  </a:lnTo>
                  <a:lnTo>
                    <a:pt x="116" y="132"/>
                  </a:lnTo>
                  <a:lnTo>
                    <a:pt x="97" y="143"/>
                  </a:lnTo>
                  <a:lnTo>
                    <a:pt x="74" y="146"/>
                  </a:lnTo>
                  <a:lnTo>
                    <a:pt x="51" y="143"/>
                  </a:lnTo>
                  <a:lnTo>
                    <a:pt x="30" y="132"/>
                  </a:lnTo>
                  <a:lnTo>
                    <a:pt x="15" y="116"/>
                  </a:lnTo>
                  <a:lnTo>
                    <a:pt x="5" y="95"/>
                  </a:lnTo>
                  <a:lnTo>
                    <a:pt x="0" y="72"/>
                  </a:lnTo>
                  <a:lnTo>
                    <a:pt x="5" y="49"/>
                  </a:lnTo>
                  <a:lnTo>
                    <a:pt x="15" y="30"/>
                  </a:lnTo>
                  <a:lnTo>
                    <a:pt x="30" y="14"/>
                  </a:lnTo>
                  <a:lnTo>
                    <a:pt x="51" y="4"/>
                  </a:lnTo>
                  <a:lnTo>
                    <a:pt x="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99"/>
            <p:cNvSpPr>
              <a:spLocks/>
            </p:cNvSpPr>
            <p:nvPr/>
          </p:nvSpPr>
          <p:spPr bwMode="auto">
            <a:xfrm>
              <a:off x="19959340" y="2197736"/>
              <a:ext cx="46038" cy="46038"/>
            </a:xfrm>
            <a:custGeom>
              <a:avLst/>
              <a:gdLst>
                <a:gd name="T0" fmla="*/ 72 w 145"/>
                <a:gd name="T1" fmla="*/ 0 h 146"/>
                <a:gd name="T2" fmla="*/ 95 w 145"/>
                <a:gd name="T3" fmla="*/ 4 h 146"/>
                <a:gd name="T4" fmla="*/ 116 w 145"/>
                <a:gd name="T5" fmla="*/ 15 h 146"/>
                <a:gd name="T6" fmla="*/ 131 w 145"/>
                <a:gd name="T7" fmla="*/ 30 h 146"/>
                <a:gd name="T8" fmla="*/ 141 w 145"/>
                <a:gd name="T9" fmla="*/ 51 h 146"/>
                <a:gd name="T10" fmla="*/ 145 w 145"/>
                <a:gd name="T11" fmla="*/ 74 h 146"/>
                <a:gd name="T12" fmla="*/ 141 w 145"/>
                <a:gd name="T13" fmla="*/ 97 h 146"/>
                <a:gd name="T14" fmla="*/ 131 w 145"/>
                <a:gd name="T15" fmla="*/ 116 h 146"/>
                <a:gd name="T16" fmla="*/ 116 w 145"/>
                <a:gd name="T17" fmla="*/ 132 h 146"/>
                <a:gd name="T18" fmla="*/ 95 w 145"/>
                <a:gd name="T19" fmla="*/ 143 h 146"/>
                <a:gd name="T20" fmla="*/ 72 w 145"/>
                <a:gd name="T21" fmla="*/ 146 h 146"/>
                <a:gd name="T22" fmla="*/ 49 w 145"/>
                <a:gd name="T23" fmla="*/ 143 h 146"/>
                <a:gd name="T24" fmla="*/ 30 w 145"/>
                <a:gd name="T25" fmla="*/ 132 h 146"/>
                <a:gd name="T26" fmla="*/ 14 w 145"/>
                <a:gd name="T27" fmla="*/ 116 h 146"/>
                <a:gd name="T28" fmla="*/ 3 w 145"/>
                <a:gd name="T29" fmla="*/ 97 h 146"/>
                <a:gd name="T30" fmla="*/ 0 w 145"/>
                <a:gd name="T31" fmla="*/ 74 h 146"/>
                <a:gd name="T32" fmla="*/ 3 w 145"/>
                <a:gd name="T33" fmla="*/ 51 h 146"/>
                <a:gd name="T34" fmla="*/ 14 w 145"/>
                <a:gd name="T35" fmla="*/ 30 h 146"/>
                <a:gd name="T36" fmla="*/ 30 w 145"/>
                <a:gd name="T37" fmla="*/ 15 h 146"/>
                <a:gd name="T38" fmla="*/ 49 w 145"/>
                <a:gd name="T39" fmla="*/ 4 h 146"/>
                <a:gd name="T40" fmla="*/ 72 w 145"/>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72" y="0"/>
                  </a:moveTo>
                  <a:lnTo>
                    <a:pt x="95" y="4"/>
                  </a:lnTo>
                  <a:lnTo>
                    <a:pt x="116" y="15"/>
                  </a:lnTo>
                  <a:lnTo>
                    <a:pt x="131" y="30"/>
                  </a:lnTo>
                  <a:lnTo>
                    <a:pt x="141" y="51"/>
                  </a:lnTo>
                  <a:lnTo>
                    <a:pt x="145" y="74"/>
                  </a:lnTo>
                  <a:lnTo>
                    <a:pt x="141" y="97"/>
                  </a:lnTo>
                  <a:lnTo>
                    <a:pt x="131" y="116"/>
                  </a:lnTo>
                  <a:lnTo>
                    <a:pt x="116" y="132"/>
                  </a:lnTo>
                  <a:lnTo>
                    <a:pt x="95" y="143"/>
                  </a:lnTo>
                  <a:lnTo>
                    <a:pt x="72" y="146"/>
                  </a:lnTo>
                  <a:lnTo>
                    <a:pt x="49" y="143"/>
                  </a:lnTo>
                  <a:lnTo>
                    <a:pt x="30" y="132"/>
                  </a:lnTo>
                  <a:lnTo>
                    <a:pt x="14" y="116"/>
                  </a:lnTo>
                  <a:lnTo>
                    <a:pt x="3" y="97"/>
                  </a:lnTo>
                  <a:lnTo>
                    <a:pt x="0" y="74"/>
                  </a:lnTo>
                  <a:lnTo>
                    <a:pt x="3" y="51"/>
                  </a:lnTo>
                  <a:lnTo>
                    <a:pt x="14" y="30"/>
                  </a:lnTo>
                  <a:lnTo>
                    <a:pt x="30" y="15"/>
                  </a:lnTo>
                  <a:lnTo>
                    <a:pt x="49" y="4"/>
                  </a:lnTo>
                  <a:lnTo>
                    <a:pt x="7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00"/>
            <p:cNvSpPr>
              <a:spLocks/>
            </p:cNvSpPr>
            <p:nvPr/>
          </p:nvSpPr>
          <p:spPr bwMode="auto">
            <a:xfrm>
              <a:off x="20056178" y="2124711"/>
              <a:ext cx="46038" cy="46038"/>
            </a:xfrm>
            <a:custGeom>
              <a:avLst/>
              <a:gdLst>
                <a:gd name="T0" fmla="*/ 73 w 145"/>
                <a:gd name="T1" fmla="*/ 0 h 145"/>
                <a:gd name="T2" fmla="*/ 96 w 145"/>
                <a:gd name="T3" fmla="*/ 3 h 145"/>
                <a:gd name="T4" fmla="*/ 116 w 145"/>
                <a:gd name="T5" fmla="*/ 13 h 145"/>
                <a:gd name="T6" fmla="*/ 132 w 145"/>
                <a:gd name="T7" fmla="*/ 29 h 145"/>
                <a:gd name="T8" fmla="*/ 142 w 145"/>
                <a:gd name="T9" fmla="*/ 49 h 145"/>
                <a:gd name="T10" fmla="*/ 145 w 145"/>
                <a:gd name="T11" fmla="*/ 72 h 145"/>
                <a:gd name="T12" fmla="*/ 142 w 145"/>
                <a:gd name="T13" fmla="*/ 95 h 145"/>
                <a:gd name="T14" fmla="*/ 132 w 145"/>
                <a:gd name="T15" fmla="*/ 116 h 145"/>
                <a:gd name="T16" fmla="*/ 116 w 145"/>
                <a:gd name="T17" fmla="*/ 131 h 145"/>
                <a:gd name="T18" fmla="*/ 96 w 145"/>
                <a:gd name="T19" fmla="*/ 141 h 145"/>
                <a:gd name="T20" fmla="*/ 73 w 145"/>
                <a:gd name="T21" fmla="*/ 145 h 145"/>
                <a:gd name="T22" fmla="*/ 50 w 145"/>
                <a:gd name="T23" fmla="*/ 141 h 145"/>
                <a:gd name="T24" fmla="*/ 29 w 145"/>
                <a:gd name="T25" fmla="*/ 131 h 145"/>
                <a:gd name="T26" fmla="*/ 14 w 145"/>
                <a:gd name="T27" fmla="*/ 116 h 145"/>
                <a:gd name="T28" fmla="*/ 4 w 145"/>
                <a:gd name="T29" fmla="*/ 95 h 145"/>
                <a:gd name="T30" fmla="*/ 0 w 145"/>
                <a:gd name="T31" fmla="*/ 72 h 145"/>
                <a:gd name="T32" fmla="*/ 4 w 145"/>
                <a:gd name="T33" fmla="*/ 49 h 145"/>
                <a:gd name="T34" fmla="*/ 14 w 145"/>
                <a:gd name="T35" fmla="*/ 29 h 145"/>
                <a:gd name="T36" fmla="*/ 29 w 145"/>
                <a:gd name="T37" fmla="*/ 13 h 145"/>
                <a:gd name="T38" fmla="*/ 50 w 145"/>
                <a:gd name="T39" fmla="*/ 3 h 145"/>
                <a:gd name="T40" fmla="*/ 73 w 145"/>
                <a:gd name="T4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5">
                  <a:moveTo>
                    <a:pt x="73" y="0"/>
                  </a:moveTo>
                  <a:lnTo>
                    <a:pt x="96" y="3"/>
                  </a:lnTo>
                  <a:lnTo>
                    <a:pt x="116" y="13"/>
                  </a:lnTo>
                  <a:lnTo>
                    <a:pt x="132" y="29"/>
                  </a:lnTo>
                  <a:lnTo>
                    <a:pt x="142" y="49"/>
                  </a:lnTo>
                  <a:lnTo>
                    <a:pt x="145" y="72"/>
                  </a:lnTo>
                  <a:lnTo>
                    <a:pt x="142" y="95"/>
                  </a:lnTo>
                  <a:lnTo>
                    <a:pt x="132" y="116"/>
                  </a:lnTo>
                  <a:lnTo>
                    <a:pt x="116" y="131"/>
                  </a:lnTo>
                  <a:lnTo>
                    <a:pt x="96" y="141"/>
                  </a:lnTo>
                  <a:lnTo>
                    <a:pt x="73" y="145"/>
                  </a:lnTo>
                  <a:lnTo>
                    <a:pt x="50" y="141"/>
                  </a:lnTo>
                  <a:lnTo>
                    <a:pt x="29" y="131"/>
                  </a:lnTo>
                  <a:lnTo>
                    <a:pt x="14" y="116"/>
                  </a:lnTo>
                  <a:lnTo>
                    <a:pt x="4" y="95"/>
                  </a:lnTo>
                  <a:lnTo>
                    <a:pt x="0" y="72"/>
                  </a:lnTo>
                  <a:lnTo>
                    <a:pt x="4" y="49"/>
                  </a:lnTo>
                  <a:lnTo>
                    <a:pt x="14" y="29"/>
                  </a:lnTo>
                  <a:lnTo>
                    <a:pt x="29" y="13"/>
                  </a:lnTo>
                  <a:lnTo>
                    <a:pt x="50" y="3"/>
                  </a:lnTo>
                  <a:lnTo>
                    <a:pt x="7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01"/>
            <p:cNvSpPr>
              <a:spLocks/>
            </p:cNvSpPr>
            <p:nvPr/>
          </p:nvSpPr>
          <p:spPr bwMode="auto">
            <a:xfrm>
              <a:off x="19878378" y="2188211"/>
              <a:ext cx="33338" cy="31750"/>
            </a:xfrm>
            <a:custGeom>
              <a:avLst/>
              <a:gdLst>
                <a:gd name="T0" fmla="*/ 52 w 104"/>
                <a:gd name="T1" fmla="*/ 0 h 104"/>
                <a:gd name="T2" fmla="*/ 69 w 104"/>
                <a:gd name="T3" fmla="*/ 2 h 104"/>
                <a:gd name="T4" fmla="*/ 82 w 104"/>
                <a:gd name="T5" fmla="*/ 10 h 104"/>
                <a:gd name="T6" fmla="*/ 94 w 104"/>
                <a:gd name="T7" fmla="*/ 22 h 104"/>
                <a:gd name="T8" fmla="*/ 101 w 104"/>
                <a:gd name="T9" fmla="*/ 35 h 104"/>
                <a:gd name="T10" fmla="*/ 104 w 104"/>
                <a:gd name="T11" fmla="*/ 52 h 104"/>
                <a:gd name="T12" fmla="*/ 101 w 104"/>
                <a:gd name="T13" fmla="*/ 68 h 104"/>
                <a:gd name="T14" fmla="*/ 94 w 104"/>
                <a:gd name="T15" fmla="*/ 82 h 104"/>
                <a:gd name="T16" fmla="*/ 82 w 104"/>
                <a:gd name="T17" fmla="*/ 93 h 104"/>
                <a:gd name="T18" fmla="*/ 69 w 104"/>
                <a:gd name="T19" fmla="*/ 101 h 104"/>
                <a:gd name="T20" fmla="*/ 52 w 104"/>
                <a:gd name="T21" fmla="*/ 104 h 104"/>
                <a:gd name="T22" fmla="*/ 36 w 104"/>
                <a:gd name="T23" fmla="*/ 101 h 104"/>
                <a:gd name="T24" fmla="*/ 22 w 104"/>
                <a:gd name="T25" fmla="*/ 93 h 104"/>
                <a:gd name="T26" fmla="*/ 11 w 104"/>
                <a:gd name="T27" fmla="*/ 82 h 104"/>
                <a:gd name="T28" fmla="*/ 2 w 104"/>
                <a:gd name="T29" fmla="*/ 68 h 104"/>
                <a:gd name="T30" fmla="*/ 0 w 104"/>
                <a:gd name="T31" fmla="*/ 52 h 104"/>
                <a:gd name="T32" fmla="*/ 2 w 104"/>
                <a:gd name="T33" fmla="*/ 35 h 104"/>
                <a:gd name="T34" fmla="*/ 11 w 104"/>
                <a:gd name="T35" fmla="*/ 22 h 104"/>
                <a:gd name="T36" fmla="*/ 22 w 104"/>
                <a:gd name="T37" fmla="*/ 10 h 104"/>
                <a:gd name="T38" fmla="*/ 36 w 104"/>
                <a:gd name="T39" fmla="*/ 2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9" y="2"/>
                  </a:lnTo>
                  <a:lnTo>
                    <a:pt x="82" y="10"/>
                  </a:lnTo>
                  <a:lnTo>
                    <a:pt x="94" y="22"/>
                  </a:lnTo>
                  <a:lnTo>
                    <a:pt x="101" y="35"/>
                  </a:lnTo>
                  <a:lnTo>
                    <a:pt x="104" y="52"/>
                  </a:lnTo>
                  <a:lnTo>
                    <a:pt x="101" y="68"/>
                  </a:lnTo>
                  <a:lnTo>
                    <a:pt x="94" y="82"/>
                  </a:lnTo>
                  <a:lnTo>
                    <a:pt x="82" y="93"/>
                  </a:lnTo>
                  <a:lnTo>
                    <a:pt x="69" y="101"/>
                  </a:lnTo>
                  <a:lnTo>
                    <a:pt x="52" y="104"/>
                  </a:lnTo>
                  <a:lnTo>
                    <a:pt x="36" y="101"/>
                  </a:lnTo>
                  <a:lnTo>
                    <a:pt x="22" y="93"/>
                  </a:lnTo>
                  <a:lnTo>
                    <a:pt x="11" y="82"/>
                  </a:lnTo>
                  <a:lnTo>
                    <a:pt x="2" y="68"/>
                  </a:lnTo>
                  <a:lnTo>
                    <a:pt x="0" y="52"/>
                  </a:lnTo>
                  <a:lnTo>
                    <a:pt x="2" y="35"/>
                  </a:lnTo>
                  <a:lnTo>
                    <a:pt x="11" y="22"/>
                  </a:lnTo>
                  <a:lnTo>
                    <a:pt x="22" y="10"/>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02"/>
            <p:cNvSpPr>
              <a:spLocks/>
            </p:cNvSpPr>
            <p:nvPr/>
          </p:nvSpPr>
          <p:spPr bwMode="auto">
            <a:xfrm>
              <a:off x="20029190" y="2069148"/>
              <a:ext cx="31750" cy="31750"/>
            </a:xfrm>
            <a:custGeom>
              <a:avLst/>
              <a:gdLst>
                <a:gd name="T0" fmla="*/ 52 w 104"/>
                <a:gd name="T1" fmla="*/ 0 h 103"/>
                <a:gd name="T2" fmla="*/ 67 w 104"/>
                <a:gd name="T3" fmla="*/ 3 h 103"/>
                <a:gd name="T4" fmla="*/ 82 w 104"/>
                <a:gd name="T5" fmla="*/ 10 h 103"/>
                <a:gd name="T6" fmla="*/ 93 w 104"/>
                <a:gd name="T7" fmla="*/ 21 h 103"/>
                <a:gd name="T8" fmla="*/ 101 w 104"/>
                <a:gd name="T9" fmla="*/ 35 h 103"/>
                <a:gd name="T10" fmla="*/ 104 w 104"/>
                <a:gd name="T11" fmla="*/ 52 h 103"/>
                <a:gd name="T12" fmla="*/ 101 w 104"/>
                <a:gd name="T13" fmla="*/ 68 h 103"/>
                <a:gd name="T14" fmla="*/ 93 w 104"/>
                <a:gd name="T15" fmla="*/ 82 h 103"/>
                <a:gd name="T16" fmla="*/ 82 w 104"/>
                <a:gd name="T17" fmla="*/ 93 h 103"/>
                <a:gd name="T18" fmla="*/ 67 w 104"/>
                <a:gd name="T19" fmla="*/ 101 h 103"/>
                <a:gd name="T20" fmla="*/ 52 w 104"/>
                <a:gd name="T21" fmla="*/ 103 h 103"/>
                <a:gd name="T22" fmla="*/ 35 w 104"/>
                <a:gd name="T23" fmla="*/ 101 h 103"/>
                <a:gd name="T24" fmla="*/ 22 w 104"/>
                <a:gd name="T25" fmla="*/ 93 h 103"/>
                <a:gd name="T26" fmla="*/ 9 w 104"/>
                <a:gd name="T27" fmla="*/ 82 h 103"/>
                <a:gd name="T28" fmla="*/ 2 w 104"/>
                <a:gd name="T29" fmla="*/ 68 h 103"/>
                <a:gd name="T30" fmla="*/ 0 w 104"/>
                <a:gd name="T31" fmla="*/ 52 h 103"/>
                <a:gd name="T32" fmla="*/ 2 w 104"/>
                <a:gd name="T33" fmla="*/ 35 h 103"/>
                <a:gd name="T34" fmla="*/ 9 w 104"/>
                <a:gd name="T35" fmla="*/ 21 h 103"/>
                <a:gd name="T36" fmla="*/ 22 w 104"/>
                <a:gd name="T37" fmla="*/ 10 h 103"/>
                <a:gd name="T38" fmla="*/ 35 w 104"/>
                <a:gd name="T39" fmla="*/ 3 h 103"/>
                <a:gd name="T40" fmla="*/ 52 w 104"/>
                <a:gd name="T4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3">
                  <a:moveTo>
                    <a:pt x="52" y="0"/>
                  </a:moveTo>
                  <a:lnTo>
                    <a:pt x="67" y="3"/>
                  </a:lnTo>
                  <a:lnTo>
                    <a:pt x="82" y="10"/>
                  </a:lnTo>
                  <a:lnTo>
                    <a:pt x="93" y="21"/>
                  </a:lnTo>
                  <a:lnTo>
                    <a:pt x="101" y="35"/>
                  </a:lnTo>
                  <a:lnTo>
                    <a:pt x="104" y="52"/>
                  </a:lnTo>
                  <a:lnTo>
                    <a:pt x="101" y="68"/>
                  </a:lnTo>
                  <a:lnTo>
                    <a:pt x="93" y="82"/>
                  </a:lnTo>
                  <a:lnTo>
                    <a:pt x="82" y="93"/>
                  </a:lnTo>
                  <a:lnTo>
                    <a:pt x="67" y="101"/>
                  </a:lnTo>
                  <a:lnTo>
                    <a:pt x="52" y="103"/>
                  </a:lnTo>
                  <a:lnTo>
                    <a:pt x="35" y="101"/>
                  </a:lnTo>
                  <a:lnTo>
                    <a:pt x="22" y="93"/>
                  </a:lnTo>
                  <a:lnTo>
                    <a:pt x="9" y="82"/>
                  </a:lnTo>
                  <a:lnTo>
                    <a:pt x="2" y="68"/>
                  </a:lnTo>
                  <a:lnTo>
                    <a:pt x="0" y="52"/>
                  </a:lnTo>
                  <a:lnTo>
                    <a:pt x="2" y="35"/>
                  </a:lnTo>
                  <a:lnTo>
                    <a:pt x="9" y="21"/>
                  </a:lnTo>
                  <a:lnTo>
                    <a:pt x="22" y="10"/>
                  </a:lnTo>
                  <a:lnTo>
                    <a:pt x="35" y="3"/>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03"/>
            <p:cNvSpPr>
              <a:spLocks/>
            </p:cNvSpPr>
            <p:nvPr/>
          </p:nvSpPr>
          <p:spPr bwMode="auto">
            <a:xfrm>
              <a:off x="19829165" y="2145348"/>
              <a:ext cx="33338" cy="33338"/>
            </a:xfrm>
            <a:custGeom>
              <a:avLst/>
              <a:gdLst>
                <a:gd name="T0" fmla="*/ 52 w 103"/>
                <a:gd name="T1" fmla="*/ 0 h 104"/>
                <a:gd name="T2" fmla="*/ 68 w 103"/>
                <a:gd name="T3" fmla="*/ 2 h 104"/>
                <a:gd name="T4" fmla="*/ 83 w 103"/>
                <a:gd name="T5" fmla="*/ 10 h 104"/>
                <a:gd name="T6" fmla="*/ 94 w 103"/>
                <a:gd name="T7" fmla="*/ 22 h 104"/>
                <a:gd name="T8" fmla="*/ 101 w 103"/>
                <a:gd name="T9" fmla="*/ 35 h 104"/>
                <a:gd name="T10" fmla="*/ 103 w 103"/>
                <a:gd name="T11" fmla="*/ 52 h 104"/>
                <a:gd name="T12" fmla="*/ 101 w 103"/>
                <a:gd name="T13" fmla="*/ 68 h 104"/>
                <a:gd name="T14" fmla="*/ 94 w 103"/>
                <a:gd name="T15" fmla="*/ 82 h 104"/>
                <a:gd name="T16" fmla="*/ 83 w 103"/>
                <a:gd name="T17" fmla="*/ 93 h 104"/>
                <a:gd name="T18" fmla="*/ 68 w 103"/>
                <a:gd name="T19" fmla="*/ 101 h 104"/>
                <a:gd name="T20" fmla="*/ 52 w 103"/>
                <a:gd name="T21" fmla="*/ 104 h 104"/>
                <a:gd name="T22" fmla="*/ 36 w 103"/>
                <a:gd name="T23" fmla="*/ 101 h 104"/>
                <a:gd name="T24" fmla="*/ 21 w 103"/>
                <a:gd name="T25" fmla="*/ 93 h 104"/>
                <a:gd name="T26" fmla="*/ 10 w 103"/>
                <a:gd name="T27" fmla="*/ 82 h 104"/>
                <a:gd name="T28" fmla="*/ 3 w 103"/>
                <a:gd name="T29" fmla="*/ 68 h 104"/>
                <a:gd name="T30" fmla="*/ 0 w 103"/>
                <a:gd name="T31" fmla="*/ 52 h 104"/>
                <a:gd name="T32" fmla="*/ 3 w 103"/>
                <a:gd name="T33" fmla="*/ 35 h 104"/>
                <a:gd name="T34" fmla="*/ 10 w 103"/>
                <a:gd name="T35" fmla="*/ 22 h 104"/>
                <a:gd name="T36" fmla="*/ 21 w 103"/>
                <a:gd name="T37" fmla="*/ 10 h 104"/>
                <a:gd name="T38" fmla="*/ 36 w 103"/>
                <a:gd name="T39" fmla="*/ 2 h 104"/>
                <a:gd name="T40" fmla="*/ 52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2" y="0"/>
                  </a:moveTo>
                  <a:lnTo>
                    <a:pt x="68" y="2"/>
                  </a:lnTo>
                  <a:lnTo>
                    <a:pt x="83" y="10"/>
                  </a:lnTo>
                  <a:lnTo>
                    <a:pt x="94" y="22"/>
                  </a:lnTo>
                  <a:lnTo>
                    <a:pt x="101" y="35"/>
                  </a:lnTo>
                  <a:lnTo>
                    <a:pt x="103" y="52"/>
                  </a:lnTo>
                  <a:lnTo>
                    <a:pt x="101" y="68"/>
                  </a:lnTo>
                  <a:lnTo>
                    <a:pt x="94" y="82"/>
                  </a:lnTo>
                  <a:lnTo>
                    <a:pt x="83" y="93"/>
                  </a:lnTo>
                  <a:lnTo>
                    <a:pt x="68" y="101"/>
                  </a:lnTo>
                  <a:lnTo>
                    <a:pt x="52" y="104"/>
                  </a:lnTo>
                  <a:lnTo>
                    <a:pt x="36" y="101"/>
                  </a:lnTo>
                  <a:lnTo>
                    <a:pt x="21" y="93"/>
                  </a:lnTo>
                  <a:lnTo>
                    <a:pt x="10" y="82"/>
                  </a:lnTo>
                  <a:lnTo>
                    <a:pt x="3" y="68"/>
                  </a:lnTo>
                  <a:lnTo>
                    <a:pt x="0" y="52"/>
                  </a:lnTo>
                  <a:lnTo>
                    <a:pt x="3" y="35"/>
                  </a:lnTo>
                  <a:lnTo>
                    <a:pt x="10" y="22"/>
                  </a:lnTo>
                  <a:lnTo>
                    <a:pt x="21" y="10"/>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04"/>
            <p:cNvSpPr>
              <a:spLocks/>
            </p:cNvSpPr>
            <p:nvPr/>
          </p:nvSpPr>
          <p:spPr bwMode="auto">
            <a:xfrm>
              <a:off x="19806940" y="2075498"/>
              <a:ext cx="33338" cy="33338"/>
            </a:xfrm>
            <a:custGeom>
              <a:avLst/>
              <a:gdLst>
                <a:gd name="T0" fmla="*/ 51 w 103"/>
                <a:gd name="T1" fmla="*/ 0 h 104"/>
                <a:gd name="T2" fmla="*/ 68 w 103"/>
                <a:gd name="T3" fmla="*/ 2 h 104"/>
                <a:gd name="T4" fmla="*/ 82 w 103"/>
                <a:gd name="T5" fmla="*/ 9 h 104"/>
                <a:gd name="T6" fmla="*/ 93 w 103"/>
                <a:gd name="T7" fmla="*/ 21 h 104"/>
                <a:gd name="T8" fmla="*/ 100 w 103"/>
                <a:gd name="T9" fmla="*/ 36 h 104"/>
                <a:gd name="T10" fmla="*/ 103 w 103"/>
                <a:gd name="T11" fmla="*/ 52 h 104"/>
                <a:gd name="T12" fmla="*/ 100 w 103"/>
                <a:gd name="T13" fmla="*/ 69 h 104"/>
                <a:gd name="T14" fmla="*/ 93 w 103"/>
                <a:gd name="T15" fmla="*/ 82 h 104"/>
                <a:gd name="T16" fmla="*/ 82 w 103"/>
                <a:gd name="T17" fmla="*/ 94 h 104"/>
                <a:gd name="T18" fmla="*/ 68 w 103"/>
                <a:gd name="T19" fmla="*/ 101 h 104"/>
                <a:gd name="T20" fmla="*/ 51 w 103"/>
                <a:gd name="T21" fmla="*/ 104 h 104"/>
                <a:gd name="T22" fmla="*/ 35 w 103"/>
                <a:gd name="T23" fmla="*/ 101 h 104"/>
                <a:gd name="T24" fmla="*/ 21 w 103"/>
                <a:gd name="T25" fmla="*/ 94 h 104"/>
                <a:gd name="T26" fmla="*/ 10 w 103"/>
                <a:gd name="T27" fmla="*/ 82 h 104"/>
                <a:gd name="T28" fmla="*/ 3 w 103"/>
                <a:gd name="T29" fmla="*/ 69 h 104"/>
                <a:gd name="T30" fmla="*/ 0 w 103"/>
                <a:gd name="T31" fmla="*/ 52 h 104"/>
                <a:gd name="T32" fmla="*/ 3 w 103"/>
                <a:gd name="T33" fmla="*/ 36 h 104"/>
                <a:gd name="T34" fmla="*/ 10 w 103"/>
                <a:gd name="T35" fmla="*/ 21 h 104"/>
                <a:gd name="T36" fmla="*/ 21 w 103"/>
                <a:gd name="T37" fmla="*/ 9 h 104"/>
                <a:gd name="T38" fmla="*/ 35 w 103"/>
                <a:gd name="T39" fmla="*/ 2 h 104"/>
                <a:gd name="T40" fmla="*/ 51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1" y="0"/>
                  </a:moveTo>
                  <a:lnTo>
                    <a:pt x="68" y="2"/>
                  </a:lnTo>
                  <a:lnTo>
                    <a:pt x="82" y="9"/>
                  </a:lnTo>
                  <a:lnTo>
                    <a:pt x="93" y="21"/>
                  </a:lnTo>
                  <a:lnTo>
                    <a:pt x="100" y="36"/>
                  </a:lnTo>
                  <a:lnTo>
                    <a:pt x="103" y="52"/>
                  </a:lnTo>
                  <a:lnTo>
                    <a:pt x="100" y="69"/>
                  </a:lnTo>
                  <a:lnTo>
                    <a:pt x="93" y="82"/>
                  </a:lnTo>
                  <a:lnTo>
                    <a:pt x="82" y="94"/>
                  </a:lnTo>
                  <a:lnTo>
                    <a:pt x="68" y="101"/>
                  </a:lnTo>
                  <a:lnTo>
                    <a:pt x="51" y="104"/>
                  </a:lnTo>
                  <a:lnTo>
                    <a:pt x="35" y="101"/>
                  </a:lnTo>
                  <a:lnTo>
                    <a:pt x="21" y="94"/>
                  </a:lnTo>
                  <a:lnTo>
                    <a:pt x="10" y="82"/>
                  </a:lnTo>
                  <a:lnTo>
                    <a:pt x="3" y="69"/>
                  </a:lnTo>
                  <a:lnTo>
                    <a:pt x="0" y="52"/>
                  </a:lnTo>
                  <a:lnTo>
                    <a:pt x="3" y="36"/>
                  </a:lnTo>
                  <a:lnTo>
                    <a:pt x="10" y="21"/>
                  </a:lnTo>
                  <a:lnTo>
                    <a:pt x="21" y="9"/>
                  </a:lnTo>
                  <a:lnTo>
                    <a:pt x="35" y="2"/>
                  </a:lnTo>
                  <a:lnTo>
                    <a:pt x="51"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05"/>
            <p:cNvSpPr>
              <a:spLocks/>
            </p:cNvSpPr>
            <p:nvPr/>
          </p:nvSpPr>
          <p:spPr bwMode="auto">
            <a:xfrm>
              <a:off x="19667240" y="2348548"/>
              <a:ext cx="33338" cy="31750"/>
            </a:xfrm>
            <a:custGeom>
              <a:avLst/>
              <a:gdLst>
                <a:gd name="T0" fmla="*/ 52 w 103"/>
                <a:gd name="T1" fmla="*/ 0 h 104"/>
                <a:gd name="T2" fmla="*/ 68 w 103"/>
                <a:gd name="T3" fmla="*/ 3 h 104"/>
                <a:gd name="T4" fmla="*/ 82 w 103"/>
                <a:gd name="T5" fmla="*/ 11 h 104"/>
                <a:gd name="T6" fmla="*/ 93 w 103"/>
                <a:gd name="T7" fmla="*/ 22 h 104"/>
                <a:gd name="T8" fmla="*/ 101 w 103"/>
                <a:gd name="T9" fmla="*/ 37 h 104"/>
                <a:gd name="T10" fmla="*/ 103 w 103"/>
                <a:gd name="T11" fmla="*/ 52 h 104"/>
                <a:gd name="T12" fmla="*/ 101 w 103"/>
                <a:gd name="T13" fmla="*/ 69 h 104"/>
                <a:gd name="T14" fmla="*/ 93 w 103"/>
                <a:gd name="T15" fmla="*/ 83 h 104"/>
                <a:gd name="T16" fmla="*/ 82 w 103"/>
                <a:gd name="T17" fmla="*/ 95 h 104"/>
                <a:gd name="T18" fmla="*/ 68 w 103"/>
                <a:gd name="T19" fmla="*/ 102 h 104"/>
                <a:gd name="T20" fmla="*/ 52 w 103"/>
                <a:gd name="T21" fmla="*/ 104 h 104"/>
                <a:gd name="T22" fmla="*/ 35 w 103"/>
                <a:gd name="T23" fmla="*/ 102 h 104"/>
                <a:gd name="T24" fmla="*/ 21 w 103"/>
                <a:gd name="T25" fmla="*/ 95 h 104"/>
                <a:gd name="T26" fmla="*/ 10 w 103"/>
                <a:gd name="T27" fmla="*/ 83 h 104"/>
                <a:gd name="T28" fmla="*/ 3 w 103"/>
                <a:gd name="T29" fmla="*/ 69 h 104"/>
                <a:gd name="T30" fmla="*/ 0 w 103"/>
                <a:gd name="T31" fmla="*/ 52 h 104"/>
                <a:gd name="T32" fmla="*/ 3 w 103"/>
                <a:gd name="T33" fmla="*/ 37 h 104"/>
                <a:gd name="T34" fmla="*/ 10 w 103"/>
                <a:gd name="T35" fmla="*/ 22 h 104"/>
                <a:gd name="T36" fmla="*/ 21 w 103"/>
                <a:gd name="T37" fmla="*/ 11 h 104"/>
                <a:gd name="T38" fmla="*/ 35 w 103"/>
                <a:gd name="T39" fmla="*/ 3 h 104"/>
                <a:gd name="T40" fmla="*/ 52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2" y="0"/>
                  </a:moveTo>
                  <a:lnTo>
                    <a:pt x="68" y="3"/>
                  </a:lnTo>
                  <a:lnTo>
                    <a:pt x="82" y="11"/>
                  </a:lnTo>
                  <a:lnTo>
                    <a:pt x="93" y="22"/>
                  </a:lnTo>
                  <a:lnTo>
                    <a:pt x="101" y="37"/>
                  </a:lnTo>
                  <a:lnTo>
                    <a:pt x="103" y="52"/>
                  </a:lnTo>
                  <a:lnTo>
                    <a:pt x="101" y="69"/>
                  </a:lnTo>
                  <a:lnTo>
                    <a:pt x="93" y="83"/>
                  </a:lnTo>
                  <a:lnTo>
                    <a:pt x="82" y="95"/>
                  </a:lnTo>
                  <a:lnTo>
                    <a:pt x="68" y="102"/>
                  </a:lnTo>
                  <a:lnTo>
                    <a:pt x="52" y="104"/>
                  </a:lnTo>
                  <a:lnTo>
                    <a:pt x="35" y="102"/>
                  </a:lnTo>
                  <a:lnTo>
                    <a:pt x="21" y="95"/>
                  </a:lnTo>
                  <a:lnTo>
                    <a:pt x="10" y="83"/>
                  </a:lnTo>
                  <a:lnTo>
                    <a:pt x="3" y="69"/>
                  </a:lnTo>
                  <a:lnTo>
                    <a:pt x="0" y="52"/>
                  </a:lnTo>
                  <a:lnTo>
                    <a:pt x="3" y="37"/>
                  </a:lnTo>
                  <a:lnTo>
                    <a:pt x="10" y="22"/>
                  </a:lnTo>
                  <a:lnTo>
                    <a:pt x="21" y="11"/>
                  </a:lnTo>
                  <a:lnTo>
                    <a:pt x="35" y="3"/>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06"/>
            <p:cNvSpPr>
              <a:spLocks/>
            </p:cNvSpPr>
            <p:nvPr/>
          </p:nvSpPr>
          <p:spPr bwMode="auto">
            <a:xfrm>
              <a:off x="20089515" y="2202498"/>
              <a:ext cx="33338" cy="33338"/>
            </a:xfrm>
            <a:custGeom>
              <a:avLst/>
              <a:gdLst>
                <a:gd name="T0" fmla="*/ 52 w 104"/>
                <a:gd name="T1" fmla="*/ 0 h 104"/>
                <a:gd name="T2" fmla="*/ 68 w 104"/>
                <a:gd name="T3" fmla="*/ 4 h 104"/>
                <a:gd name="T4" fmla="*/ 83 w 104"/>
                <a:gd name="T5" fmla="*/ 11 h 104"/>
                <a:gd name="T6" fmla="*/ 94 w 104"/>
                <a:gd name="T7" fmla="*/ 22 h 104"/>
                <a:gd name="T8" fmla="*/ 101 w 104"/>
                <a:gd name="T9" fmla="*/ 37 h 104"/>
                <a:gd name="T10" fmla="*/ 104 w 104"/>
                <a:gd name="T11" fmla="*/ 52 h 104"/>
                <a:gd name="T12" fmla="*/ 101 w 104"/>
                <a:gd name="T13" fmla="*/ 69 h 104"/>
                <a:gd name="T14" fmla="*/ 94 w 104"/>
                <a:gd name="T15" fmla="*/ 83 h 104"/>
                <a:gd name="T16" fmla="*/ 83 w 104"/>
                <a:gd name="T17" fmla="*/ 95 h 104"/>
                <a:gd name="T18" fmla="*/ 68 w 104"/>
                <a:gd name="T19" fmla="*/ 102 h 104"/>
                <a:gd name="T20" fmla="*/ 52 w 104"/>
                <a:gd name="T21" fmla="*/ 104 h 104"/>
                <a:gd name="T22" fmla="*/ 35 w 104"/>
                <a:gd name="T23" fmla="*/ 102 h 104"/>
                <a:gd name="T24" fmla="*/ 22 w 104"/>
                <a:gd name="T25" fmla="*/ 95 h 104"/>
                <a:gd name="T26" fmla="*/ 10 w 104"/>
                <a:gd name="T27" fmla="*/ 83 h 104"/>
                <a:gd name="T28" fmla="*/ 3 w 104"/>
                <a:gd name="T29" fmla="*/ 69 h 104"/>
                <a:gd name="T30" fmla="*/ 0 w 104"/>
                <a:gd name="T31" fmla="*/ 52 h 104"/>
                <a:gd name="T32" fmla="*/ 3 w 104"/>
                <a:gd name="T33" fmla="*/ 37 h 104"/>
                <a:gd name="T34" fmla="*/ 10 w 104"/>
                <a:gd name="T35" fmla="*/ 22 h 104"/>
                <a:gd name="T36" fmla="*/ 22 w 104"/>
                <a:gd name="T37" fmla="*/ 11 h 104"/>
                <a:gd name="T38" fmla="*/ 35 w 104"/>
                <a:gd name="T39" fmla="*/ 4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8" y="4"/>
                  </a:lnTo>
                  <a:lnTo>
                    <a:pt x="83" y="11"/>
                  </a:lnTo>
                  <a:lnTo>
                    <a:pt x="94" y="22"/>
                  </a:lnTo>
                  <a:lnTo>
                    <a:pt x="101" y="37"/>
                  </a:lnTo>
                  <a:lnTo>
                    <a:pt x="104" y="52"/>
                  </a:lnTo>
                  <a:lnTo>
                    <a:pt x="101" y="69"/>
                  </a:lnTo>
                  <a:lnTo>
                    <a:pt x="94" y="83"/>
                  </a:lnTo>
                  <a:lnTo>
                    <a:pt x="83" y="95"/>
                  </a:lnTo>
                  <a:lnTo>
                    <a:pt x="68" y="102"/>
                  </a:lnTo>
                  <a:lnTo>
                    <a:pt x="52" y="104"/>
                  </a:lnTo>
                  <a:lnTo>
                    <a:pt x="35" y="102"/>
                  </a:lnTo>
                  <a:lnTo>
                    <a:pt x="22" y="95"/>
                  </a:lnTo>
                  <a:lnTo>
                    <a:pt x="10" y="83"/>
                  </a:lnTo>
                  <a:lnTo>
                    <a:pt x="3" y="69"/>
                  </a:lnTo>
                  <a:lnTo>
                    <a:pt x="0" y="52"/>
                  </a:lnTo>
                  <a:lnTo>
                    <a:pt x="3" y="37"/>
                  </a:lnTo>
                  <a:lnTo>
                    <a:pt x="10" y="22"/>
                  </a:lnTo>
                  <a:lnTo>
                    <a:pt x="22" y="11"/>
                  </a:lnTo>
                  <a:lnTo>
                    <a:pt x="35" y="4"/>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07"/>
            <p:cNvSpPr>
              <a:spLocks/>
            </p:cNvSpPr>
            <p:nvPr/>
          </p:nvSpPr>
          <p:spPr bwMode="auto">
            <a:xfrm>
              <a:off x="20026015" y="2281873"/>
              <a:ext cx="33338" cy="33338"/>
            </a:xfrm>
            <a:custGeom>
              <a:avLst/>
              <a:gdLst>
                <a:gd name="T0" fmla="*/ 52 w 104"/>
                <a:gd name="T1" fmla="*/ 0 h 104"/>
                <a:gd name="T2" fmla="*/ 69 w 104"/>
                <a:gd name="T3" fmla="*/ 4 h 104"/>
                <a:gd name="T4" fmla="*/ 82 w 104"/>
                <a:gd name="T5" fmla="*/ 11 h 104"/>
                <a:gd name="T6" fmla="*/ 94 w 104"/>
                <a:gd name="T7" fmla="*/ 22 h 104"/>
                <a:gd name="T8" fmla="*/ 101 w 104"/>
                <a:gd name="T9" fmla="*/ 36 h 104"/>
                <a:gd name="T10" fmla="*/ 104 w 104"/>
                <a:gd name="T11" fmla="*/ 52 h 104"/>
                <a:gd name="T12" fmla="*/ 101 w 104"/>
                <a:gd name="T13" fmla="*/ 69 h 104"/>
                <a:gd name="T14" fmla="*/ 94 w 104"/>
                <a:gd name="T15" fmla="*/ 84 h 104"/>
                <a:gd name="T16" fmla="*/ 82 w 104"/>
                <a:gd name="T17" fmla="*/ 94 h 104"/>
                <a:gd name="T18" fmla="*/ 69 w 104"/>
                <a:gd name="T19" fmla="*/ 102 h 104"/>
                <a:gd name="T20" fmla="*/ 52 w 104"/>
                <a:gd name="T21" fmla="*/ 104 h 104"/>
                <a:gd name="T22" fmla="*/ 36 w 104"/>
                <a:gd name="T23" fmla="*/ 102 h 104"/>
                <a:gd name="T24" fmla="*/ 21 w 104"/>
                <a:gd name="T25" fmla="*/ 94 h 104"/>
                <a:gd name="T26" fmla="*/ 11 w 104"/>
                <a:gd name="T27" fmla="*/ 84 h 104"/>
                <a:gd name="T28" fmla="*/ 3 w 104"/>
                <a:gd name="T29" fmla="*/ 69 h 104"/>
                <a:gd name="T30" fmla="*/ 0 w 104"/>
                <a:gd name="T31" fmla="*/ 52 h 104"/>
                <a:gd name="T32" fmla="*/ 3 w 104"/>
                <a:gd name="T33" fmla="*/ 36 h 104"/>
                <a:gd name="T34" fmla="*/ 11 w 104"/>
                <a:gd name="T35" fmla="*/ 22 h 104"/>
                <a:gd name="T36" fmla="*/ 21 w 104"/>
                <a:gd name="T37" fmla="*/ 11 h 104"/>
                <a:gd name="T38" fmla="*/ 36 w 104"/>
                <a:gd name="T39" fmla="*/ 4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9" y="4"/>
                  </a:lnTo>
                  <a:lnTo>
                    <a:pt x="82" y="11"/>
                  </a:lnTo>
                  <a:lnTo>
                    <a:pt x="94" y="22"/>
                  </a:lnTo>
                  <a:lnTo>
                    <a:pt x="101" y="36"/>
                  </a:lnTo>
                  <a:lnTo>
                    <a:pt x="104" y="52"/>
                  </a:lnTo>
                  <a:lnTo>
                    <a:pt x="101" y="69"/>
                  </a:lnTo>
                  <a:lnTo>
                    <a:pt x="94" y="84"/>
                  </a:lnTo>
                  <a:lnTo>
                    <a:pt x="82" y="94"/>
                  </a:lnTo>
                  <a:lnTo>
                    <a:pt x="69" y="102"/>
                  </a:lnTo>
                  <a:lnTo>
                    <a:pt x="52" y="104"/>
                  </a:lnTo>
                  <a:lnTo>
                    <a:pt x="36" y="102"/>
                  </a:lnTo>
                  <a:lnTo>
                    <a:pt x="21" y="94"/>
                  </a:lnTo>
                  <a:lnTo>
                    <a:pt x="11" y="84"/>
                  </a:lnTo>
                  <a:lnTo>
                    <a:pt x="3" y="69"/>
                  </a:lnTo>
                  <a:lnTo>
                    <a:pt x="0" y="52"/>
                  </a:lnTo>
                  <a:lnTo>
                    <a:pt x="3" y="36"/>
                  </a:lnTo>
                  <a:lnTo>
                    <a:pt x="11" y="22"/>
                  </a:lnTo>
                  <a:lnTo>
                    <a:pt x="21" y="11"/>
                  </a:lnTo>
                  <a:lnTo>
                    <a:pt x="36" y="4"/>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08"/>
            <p:cNvSpPr>
              <a:spLocks/>
            </p:cNvSpPr>
            <p:nvPr/>
          </p:nvSpPr>
          <p:spPr bwMode="auto">
            <a:xfrm>
              <a:off x="19638665" y="2167573"/>
              <a:ext cx="33338" cy="33338"/>
            </a:xfrm>
            <a:custGeom>
              <a:avLst/>
              <a:gdLst>
                <a:gd name="T0" fmla="*/ 52 w 105"/>
                <a:gd name="T1" fmla="*/ 0 h 106"/>
                <a:gd name="T2" fmla="*/ 68 w 105"/>
                <a:gd name="T3" fmla="*/ 2 h 106"/>
                <a:gd name="T4" fmla="*/ 83 w 105"/>
                <a:gd name="T5" fmla="*/ 9 h 106"/>
                <a:gd name="T6" fmla="*/ 95 w 105"/>
                <a:gd name="T7" fmla="*/ 22 h 106"/>
                <a:gd name="T8" fmla="*/ 102 w 105"/>
                <a:gd name="T9" fmla="*/ 36 h 106"/>
                <a:gd name="T10" fmla="*/ 105 w 105"/>
                <a:gd name="T11" fmla="*/ 53 h 106"/>
                <a:gd name="T12" fmla="*/ 102 w 105"/>
                <a:gd name="T13" fmla="*/ 70 h 106"/>
                <a:gd name="T14" fmla="*/ 95 w 105"/>
                <a:gd name="T15" fmla="*/ 84 h 106"/>
                <a:gd name="T16" fmla="*/ 83 w 105"/>
                <a:gd name="T17" fmla="*/ 95 h 106"/>
                <a:gd name="T18" fmla="*/ 68 w 105"/>
                <a:gd name="T19" fmla="*/ 103 h 106"/>
                <a:gd name="T20" fmla="*/ 52 w 105"/>
                <a:gd name="T21" fmla="*/ 106 h 106"/>
                <a:gd name="T22" fmla="*/ 36 w 105"/>
                <a:gd name="T23" fmla="*/ 103 h 106"/>
                <a:gd name="T24" fmla="*/ 21 w 105"/>
                <a:gd name="T25" fmla="*/ 95 h 106"/>
                <a:gd name="T26" fmla="*/ 9 w 105"/>
                <a:gd name="T27" fmla="*/ 84 h 106"/>
                <a:gd name="T28" fmla="*/ 2 w 105"/>
                <a:gd name="T29" fmla="*/ 70 h 106"/>
                <a:gd name="T30" fmla="*/ 0 w 105"/>
                <a:gd name="T31" fmla="*/ 53 h 106"/>
                <a:gd name="T32" fmla="*/ 2 w 105"/>
                <a:gd name="T33" fmla="*/ 36 h 106"/>
                <a:gd name="T34" fmla="*/ 9 w 105"/>
                <a:gd name="T35" fmla="*/ 22 h 106"/>
                <a:gd name="T36" fmla="*/ 21 w 105"/>
                <a:gd name="T37" fmla="*/ 9 h 106"/>
                <a:gd name="T38" fmla="*/ 36 w 105"/>
                <a:gd name="T39" fmla="*/ 2 h 106"/>
                <a:gd name="T40" fmla="*/ 52 w 105"/>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06">
                  <a:moveTo>
                    <a:pt x="52" y="0"/>
                  </a:moveTo>
                  <a:lnTo>
                    <a:pt x="68" y="2"/>
                  </a:lnTo>
                  <a:lnTo>
                    <a:pt x="83" y="9"/>
                  </a:lnTo>
                  <a:lnTo>
                    <a:pt x="95" y="22"/>
                  </a:lnTo>
                  <a:lnTo>
                    <a:pt x="102" y="36"/>
                  </a:lnTo>
                  <a:lnTo>
                    <a:pt x="105" y="53"/>
                  </a:lnTo>
                  <a:lnTo>
                    <a:pt x="102" y="70"/>
                  </a:lnTo>
                  <a:lnTo>
                    <a:pt x="95" y="84"/>
                  </a:lnTo>
                  <a:lnTo>
                    <a:pt x="83" y="95"/>
                  </a:lnTo>
                  <a:lnTo>
                    <a:pt x="68" y="103"/>
                  </a:lnTo>
                  <a:lnTo>
                    <a:pt x="52" y="106"/>
                  </a:lnTo>
                  <a:lnTo>
                    <a:pt x="36" y="103"/>
                  </a:lnTo>
                  <a:lnTo>
                    <a:pt x="21" y="95"/>
                  </a:lnTo>
                  <a:lnTo>
                    <a:pt x="9" y="84"/>
                  </a:lnTo>
                  <a:lnTo>
                    <a:pt x="2" y="70"/>
                  </a:lnTo>
                  <a:lnTo>
                    <a:pt x="0" y="53"/>
                  </a:lnTo>
                  <a:lnTo>
                    <a:pt x="2" y="36"/>
                  </a:lnTo>
                  <a:lnTo>
                    <a:pt x="9" y="22"/>
                  </a:lnTo>
                  <a:lnTo>
                    <a:pt x="21" y="9"/>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09"/>
            <p:cNvSpPr>
              <a:spLocks/>
            </p:cNvSpPr>
            <p:nvPr/>
          </p:nvSpPr>
          <p:spPr bwMode="auto">
            <a:xfrm>
              <a:off x="19729153" y="2259648"/>
              <a:ext cx="33338" cy="33338"/>
            </a:xfrm>
            <a:custGeom>
              <a:avLst/>
              <a:gdLst>
                <a:gd name="T0" fmla="*/ 53 w 105"/>
                <a:gd name="T1" fmla="*/ 0 h 106"/>
                <a:gd name="T2" fmla="*/ 69 w 105"/>
                <a:gd name="T3" fmla="*/ 3 h 106"/>
                <a:gd name="T4" fmla="*/ 83 w 105"/>
                <a:gd name="T5" fmla="*/ 11 h 106"/>
                <a:gd name="T6" fmla="*/ 95 w 105"/>
                <a:gd name="T7" fmla="*/ 22 h 106"/>
                <a:gd name="T8" fmla="*/ 102 w 105"/>
                <a:gd name="T9" fmla="*/ 36 h 106"/>
                <a:gd name="T10" fmla="*/ 105 w 105"/>
                <a:gd name="T11" fmla="*/ 53 h 106"/>
                <a:gd name="T12" fmla="*/ 102 w 105"/>
                <a:gd name="T13" fmla="*/ 70 h 106"/>
                <a:gd name="T14" fmla="*/ 95 w 105"/>
                <a:gd name="T15" fmla="*/ 84 h 106"/>
                <a:gd name="T16" fmla="*/ 83 w 105"/>
                <a:gd name="T17" fmla="*/ 95 h 106"/>
                <a:gd name="T18" fmla="*/ 69 w 105"/>
                <a:gd name="T19" fmla="*/ 104 h 106"/>
                <a:gd name="T20" fmla="*/ 53 w 105"/>
                <a:gd name="T21" fmla="*/ 106 h 106"/>
                <a:gd name="T22" fmla="*/ 36 w 105"/>
                <a:gd name="T23" fmla="*/ 104 h 106"/>
                <a:gd name="T24" fmla="*/ 21 w 105"/>
                <a:gd name="T25" fmla="*/ 95 h 106"/>
                <a:gd name="T26" fmla="*/ 9 w 105"/>
                <a:gd name="T27" fmla="*/ 84 h 106"/>
                <a:gd name="T28" fmla="*/ 2 w 105"/>
                <a:gd name="T29" fmla="*/ 70 h 106"/>
                <a:gd name="T30" fmla="*/ 0 w 105"/>
                <a:gd name="T31" fmla="*/ 53 h 106"/>
                <a:gd name="T32" fmla="*/ 2 w 105"/>
                <a:gd name="T33" fmla="*/ 36 h 106"/>
                <a:gd name="T34" fmla="*/ 9 w 105"/>
                <a:gd name="T35" fmla="*/ 22 h 106"/>
                <a:gd name="T36" fmla="*/ 21 w 105"/>
                <a:gd name="T37" fmla="*/ 11 h 106"/>
                <a:gd name="T38" fmla="*/ 36 w 105"/>
                <a:gd name="T39" fmla="*/ 3 h 106"/>
                <a:gd name="T40" fmla="*/ 53 w 105"/>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06">
                  <a:moveTo>
                    <a:pt x="53" y="0"/>
                  </a:moveTo>
                  <a:lnTo>
                    <a:pt x="69" y="3"/>
                  </a:lnTo>
                  <a:lnTo>
                    <a:pt x="83" y="11"/>
                  </a:lnTo>
                  <a:lnTo>
                    <a:pt x="95" y="22"/>
                  </a:lnTo>
                  <a:lnTo>
                    <a:pt x="102" y="36"/>
                  </a:lnTo>
                  <a:lnTo>
                    <a:pt x="105" y="53"/>
                  </a:lnTo>
                  <a:lnTo>
                    <a:pt x="102" y="70"/>
                  </a:lnTo>
                  <a:lnTo>
                    <a:pt x="95" y="84"/>
                  </a:lnTo>
                  <a:lnTo>
                    <a:pt x="83" y="95"/>
                  </a:lnTo>
                  <a:lnTo>
                    <a:pt x="69" y="104"/>
                  </a:lnTo>
                  <a:lnTo>
                    <a:pt x="53" y="106"/>
                  </a:lnTo>
                  <a:lnTo>
                    <a:pt x="36" y="104"/>
                  </a:lnTo>
                  <a:lnTo>
                    <a:pt x="21" y="95"/>
                  </a:lnTo>
                  <a:lnTo>
                    <a:pt x="9" y="84"/>
                  </a:lnTo>
                  <a:lnTo>
                    <a:pt x="2" y="70"/>
                  </a:lnTo>
                  <a:lnTo>
                    <a:pt x="0" y="53"/>
                  </a:lnTo>
                  <a:lnTo>
                    <a:pt x="2" y="36"/>
                  </a:lnTo>
                  <a:lnTo>
                    <a:pt x="9" y="22"/>
                  </a:lnTo>
                  <a:lnTo>
                    <a:pt x="21" y="11"/>
                  </a:lnTo>
                  <a:lnTo>
                    <a:pt x="36" y="3"/>
                  </a:lnTo>
                  <a:lnTo>
                    <a:pt x="53"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10"/>
            <p:cNvSpPr>
              <a:spLocks/>
            </p:cNvSpPr>
            <p:nvPr/>
          </p:nvSpPr>
          <p:spPr bwMode="auto">
            <a:xfrm>
              <a:off x="19649778" y="2086611"/>
              <a:ext cx="52388" cy="52388"/>
            </a:xfrm>
            <a:custGeom>
              <a:avLst/>
              <a:gdLst>
                <a:gd name="T0" fmla="*/ 83 w 164"/>
                <a:gd name="T1" fmla="*/ 0 h 164"/>
                <a:gd name="T2" fmla="*/ 104 w 164"/>
                <a:gd name="T3" fmla="*/ 4 h 164"/>
                <a:gd name="T4" fmla="*/ 124 w 164"/>
                <a:gd name="T5" fmla="*/ 11 h 164"/>
                <a:gd name="T6" fmla="*/ 139 w 164"/>
                <a:gd name="T7" fmla="*/ 24 h 164"/>
                <a:gd name="T8" fmla="*/ 153 w 164"/>
                <a:gd name="T9" fmla="*/ 41 h 164"/>
                <a:gd name="T10" fmla="*/ 161 w 164"/>
                <a:gd name="T11" fmla="*/ 61 h 164"/>
                <a:gd name="T12" fmla="*/ 164 w 164"/>
                <a:gd name="T13" fmla="*/ 83 h 164"/>
                <a:gd name="T14" fmla="*/ 161 w 164"/>
                <a:gd name="T15" fmla="*/ 103 h 164"/>
                <a:gd name="T16" fmla="*/ 153 w 164"/>
                <a:gd name="T17" fmla="*/ 124 h 164"/>
                <a:gd name="T18" fmla="*/ 139 w 164"/>
                <a:gd name="T19" fmla="*/ 139 h 164"/>
                <a:gd name="T20" fmla="*/ 124 w 164"/>
                <a:gd name="T21" fmla="*/ 153 h 164"/>
                <a:gd name="T22" fmla="*/ 104 w 164"/>
                <a:gd name="T23" fmla="*/ 161 h 164"/>
                <a:gd name="T24" fmla="*/ 83 w 164"/>
                <a:gd name="T25" fmla="*/ 164 h 164"/>
                <a:gd name="T26" fmla="*/ 61 w 164"/>
                <a:gd name="T27" fmla="*/ 161 h 164"/>
                <a:gd name="T28" fmla="*/ 41 w 164"/>
                <a:gd name="T29" fmla="*/ 153 h 164"/>
                <a:gd name="T30" fmla="*/ 25 w 164"/>
                <a:gd name="T31" fmla="*/ 139 h 164"/>
                <a:gd name="T32" fmla="*/ 11 w 164"/>
                <a:gd name="T33" fmla="*/ 124 h 164"/>
                <a:gd name="T34" fmla="*/ 4 w 164"/>
                <a:gd name="T35" fmla="*/ 103 h 164"/>
                <a:gd name="T36" fmla="*/ 0 w 164"/>
                <a:gd name="T37" fmla="*/ 83 h 164"/>
                <a:gd name="T38" fmla="*/ 4 w 164"/>
                <a:gd name="T39" fmla="*/ 61 h 164"/>
                <a:gd name="T40" fmla="*/ 11 w 164"/>
                <a:gd name="T41" fmla="*/ 41 h 164"/>
                <a:gd name="T42" fmla="*/ 25 w 164"/>
                <a:gd name="T43" fmla="*/ 24 h 164"/>
                <a:gd name="T44" fmla="*/ 41 w 164"/>
                <a:gd name="T45" fmla="*/ 11 h 164"/>
                <a:gd name="T46" fmla="*/ 61 w 164"/>
                <a:gd name="T47" fmla="*/ 4 h 164"/>
                <a:gd name="T48" fmla="*/ 83 w 164"/>
                <a:gd name="T4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164">
                  <a:moveTo>
                    <a:pt x="83" y="0"/>
                  </a:moveTo>
                  <a:lnTo>
                    <a:pt x="104" y="4"/>
                  </a:lnTo>
                  <a:lnTo>
                    <a:pt x="124" y="11"/>
                  </a:lnTo>
                  <a:lnTo>
                    <a:pt x="139" y="24"/>
                  </a:lnTo>
                  <a:lnTo>
                    <a:pt x="153" y="41"/>
                  </a:lnTo>
                  <a:lnTo>
                    <a:pt x="161" y="61"/>
                  </a:lnTo>
                  <a:lnTo>
                    <a:pt x="164" y="83"/>
                  </a:lnTo>
                  <a:lnTo>
                    <a:pt x="161" y="103"/>
                  </a:lnTo>
                  <a:lnTo>
                    <a:pt x="153" y="124"/>
                  </a:lnTo>
                  <a:lnTo>
                    <a:pt x="139" y="139"/>
                  </a:lnTo>
                  <a:lnTo>
                    <a:pt x="124" y="153"/>
                  </a:lnTo>
                  <a:lnTo>
                    <a:pt x="104" y="161"/>
                  </a:lnTo>
                  <a:lnTo>
                    <a:pt x="83" y="164"/>
                  </a:lnTo>
                  <a:lnTo>
                    <a:pt x="61" y="161"/>
                  </a:lnTo>
                  <a:lnTo>
                    <a:pt x="41" y="153"/>
                  </a:lnTo>
                  <a:lnTo>
                    <a:pt x="25" y="139"/>
                  </a:lnTo>
                  <a:lnTo>
                    <a:pt x="11" y="124"/>
                  </a:lnTo>
                  <a:lnTo>
                    <a:pt x="4" y="103"/>
                  </a:lnTo>
                  <a:lnTo>
                    <a:pt x="0" y="83"/>
                  </a:lnTo>
                  <a:lnTo>
                    <a:pt x="4" y="61"/>
                  </a:lnTo>
                  <a:lnTo>
                    <a:pt x="11" y="41"/>
                  </a:lnTo>
                  <a:lnTo>
                    <a:pt x="25" y="24"/>
                  </a:lnTo>
                  <a:lnTo>
                    <a:pt x="41" y="11"/>
                  </a:lnTo>
                  <a:lnTo>
                    <a:pt x="61" y="4"/>
                  </a:ln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11"/>
            <p:cNvSpPr>
              <a:spLocks/>
            </p:cNvSpPr>
            <p:nvPr/>
          </p:nvSpPr>
          <p:spPr bwMode="auto">
            <a:xfrm>
              <a:off x="19892665" y="2080261"/>
              <a:ext cx="58738" cy="58738"/>
            </a:xfrm>
            <a:custGeom>
              <a:avLst/>
              <a:gdLst>
                <a:gd name="T0" fmla="*/ 92 w 185"/>
                <a:gd name="T1" fmla="*/ 0 h 186"/>
                <a:gd name="T2" fmla="*/ 117 w 185"/>
                <a:gd name="T3" fmla="*/ 4 h 186"/>
                <a:gd name="T4" fmla="*/ 139 w 185"/>
                <a:gd name="T5" fmla="*/ 13 h 186"/>
                <a:gd name="T6" fmla="*/ 158 w 185"/>
                <a:gd name="T7" fmla="*/ 28 h 186"/>
                <a:gd name="T8" fmla="*/ 173 w 185"/>
                <a:gd name="T9" fmla="*/ 46 h 186"/>
                <a:gd name="T10" fmla="*/ 182 w 185"/>
                <a:gd name="T11" fmla="*/ 68 h 186"/>
                <a:gd name="T12" fmla="*/ 185 w 185"/>
                <a:gd name="T13" fmla="*/ 93 h 186"/>
                <a:gd name="T14" fmla="*/ 182 w 185"/>
                <a:gd name="T15" fmla="*/ 117 h 186"/>
                <a:gd name="T16" fmla="*/ 173 w 185"/>
                <a:gd name="T17" fmla="*/ 140 h 186"/>
                <a:gd name="T18" fmla="*/ 158 w 185"/>
                <a:gd name="T19" fmla="*/ 159 h 186"/>
                <a:gd name="T20" fmla="*/ 139 w 185"/>
                <a:gd name="T21" fmla="*/ 173 h 186"/>
                <a:gd name="T22" fmla="*/ 117 w 185"/>
                <a:gd name="T23" fmla="*/ 183 h 186"/>
                <a:gd name="T24" fmla="*/ 92 w 185"/>
                <a:gd name="T25" fmla="*/ 186 h 186"/>
                <a:gd name="T26" fmla="*/ 67 w 185"/>
                <a:gd name="T27" fmla="*/ 183 h 186"/>
                <a:gd name="T28" fmla="*/ 46 w 185"/>
                <a:gd name="T29" fmla="*/ 173 h 186"/>
                <a:gd name="T30" fmla="*/ 26 w 185"/>
                <a:gd name="T31" fmla="*/ 159 h 186"/>
                <a:gd name="T32" fmla="*/ 12 w 185"/>
                <a:gd name="T33" fmla="*/ 140 h 186"/>
                <a:gd name="T34" fmla="*/ 2 w 185"/>
                <a:gd name="T35" fmla="*/ 117 h 186"/>
                <a:gd name="T36" fmla="*/ 0 w 185"/>
                <a:gd name="T37" fmla="*/ 93 h 186"/>
                <a:gd name="T38" fmla="*/ 2 w 185"/>
                <a:gd name="T39" fmla="*/ 68 h 186"/>
                <a:gd name="T40" fmla="*/ 12 w 185"/>
                <a:gd name="T41" fmla="*/ 46 h 186"/>
                <a:gd name="T42" fmla="*/ 26 w 185"/>
                <a:gd name="T43" fmla="*/ 28 h 186"/>
                <a:gd name="T44" fmla="*/ 46 w 185"/>
                <a:gd name="T45" fmla="*/ 13 h 186"/>
                <a:gd name="T46" fmla="*/ 67 w 185"/>
                <a:gd name="T47" fmla="*/ 4 h 186"/>
                <a:gd name="T48" fmla="*/ 92 w 185"/>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6">
                  <a:moveTo>
                    <a:pt x="92" y="0"/>
                  </a:moveTo>
                  <a:lnTo>
                    <a:pt x="117" y="4"/>
                  </a:lnTo>
                  <a:lnTo>
                    <a:pt x="139" y="13"/>
                  </a:lnTo>
                  <a:lnTo>
                    <a:pt x="158" y="28"/>
                  </a:lnTo>
                  <a:lnTo>
                    <a:pt x="173" y="46"/>
                  </a:lnTo>
                  <a:lnTo>
                    <a:pt x="182" y="68"/>
                  </a:lnTo>
                  <a:lnTo>
                    <a:pt x="185" y="93"/>
                  </a:lnTo>
                  <a:lnTo>
                    <a:pt x="182" y="117"/>
                  </a:lnTo>
                  <a:lnTo>
                    <a:pt x="173" y="140"/>
                  </a:lnTo>
                  <a:lnTo>
                    <a:pt x="158" y="159"/>
                  </a:lnTo>
                  <a:lnTo>
                    <a:pt x="139" y="173"/>
                  </a:lnTo>
                  <a:lnTo>
                    <a:pt x="117" y="183"/>
                  </a:lnTo>
                  <a:lnTo>
                    <a:pt x="92" y="186"/>
                  </a:lnTo>
                  <a:lnTo>
                    <a:pt x="67" y="183"/>
                  </a:lnTo>
                  <a:lnTo>
                    <a:pt x="46" y="173"/>
                  </a:lnTo>
                  <a:lnTo>
                    <a:pt x="26" y="159"/>
                  </a:lnTo>
                  <a:lnTo>
                    <a:pt x="12" y="140"/>
                  </a:lnTo>
                  <a:lnTo>
                    <a:pt x="2" y="117"/>
                  </a:lnTo>
                  <a:lnTo>
                    <a:pt x="0" y="93"/>
                  </a:lnTo>
                  <a:lnTo>
                    <a:pt x="2" y="68"/>
                  </a:lnTo>
                  <a:lnTo>
                    <a:pt x="12" y="46"/>
                  </a:lnTo>
                  <a:lnTo>
                    <a:pt x="26" y="28"/>
                  </a:lnTo>
                  <a:lnTo>
                    <a:pt x="46" y="13"/>
                  </a:lnTo>
                  <a:lnTo>
                    <a:pt x="67" y="4"/>
                  </a:lnTo>
                  <a:lnTo>
                    <a:pt x="9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2" name="Rectangle 141"/>
          <p:cNvSpPr/>
          <p:nvPr/>
        </p:nvSpPr>
        <p:spPr>
          <a:xfrm>
            <a:off x="8937534" y="5392578"/>
            <a:ext cx="261053" cy="295918"/>
          </a:xfrm>
          <a:prstGeom prst="rect">
            <a:avLst/>
          </a:prstGeom>
          <a:solidFill>
            <a:srgbClr val="E6EBE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3" name="Group 142"/>
          <p:cNvGrpSpPr/>
          <p:nvPr/>
        </p:nvGrpSpPr>
        <p:grpSpPr>
          <a:xfrm>
            <a:off x="8990675" y="5443468"/>
            <a:ext cx="162295" cy="213106"/>
            <a:chOff x="7876889" y="5405651"/>
            <a:chExt cx="162295" cy="213106"/>
          </a:xfrm>
        </p:grpSpPr>
        <p:sp>
          <p:nvSpPr>
            <p:cNvPr id="144" name="Rectangle 143"/>
            <p:cNvSpPr/>
            <p:nvPr/>
          </p:nvSpPr>
          <p:spPr>
            <a:xfrm>
              <a:off x="7884089" y="5405651"/>
              <a:ext cx="7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7956384" y="5405651"/>
              <a:ext cx="720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7876889" y="5445224"/>
              <a:ext cx="792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7956384" y="5445224"/>
              <a:ext cx="792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p:cNvSpPr/>
            <p:nvPr/>
          </p:nvSpPr>
          <p:spPr>
            <a:xfrm>
              <a:off x="7876889" y="5490943"/>
              <a:ext cx="792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7956384" y="5490943"/>
              <a:ext cx="792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7887689" y="5533940"/>
              <a:ext cx="684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7956089" y="5533940"/>
              <a:ext cx="684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7876889" y="5573038"/>
              <a:ext cx="828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7956384" y="5573038"/>
              <a:ext cx="828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4" name="TextBox 20"/>
          <p:cNvSpPr txBox="1">
            <a:spLocks noChangeArrowheads="1"/>
          </p:cNvSpPr>
          <p:nvPr/>
        </p:nvSpPr>
        <p:spPr bwMode="auto">
          <a:xfrm>
            <a:off x="9371093" y="5209455"/>
            <a:ext cx="936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Insights</a:t>
            </a:r>
            <a:endParaRPr lang="en-US" altLang="en-US" sz="1400" b="1" dirty="0">
              <a:solidFill>
                <a:schemeClr val="tx1">
                  <a:lumMod val="75000"/>
                  <a:lumOff val="25000"/>
                </a:schemeClr>
              </a:solidFill>
            </a:endParaRPr>
          </a:p>
        </p:txBody>
      </p:sp>
      <p:sp>
        <p:nvSpPr>
          <p:cNvPr id="155" name="Right Arrow 154"/>
          <p:cNvSpPr/>
          <p:nvPr/>
        </p:nvSpPr>
        <p:spPr bwMode="auto">
          <a:xfrm rot="2473270" flipH="1">
            <a:off x="3967644" y="2157777"/>
            <a:ext cx="89464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56" name="Group 155"/>
          <p:cNvGrpSpPr/>
          <p:nvPr/>
        </p:nvGrpSpPr>
        <p:grpSpPr>
          <a:xfrm>
            <a:off x="4698132" y="2039748"/>
            <a:ext cx="1856256" cy="1186262"/>
            <a:chOff x="3549543" y="2943034"/>
            <a:chExt cx="1856256" cy="1186262"/>
          </a:xfrm>
        </p:grpSpPr>
        <p:grpSp>
          <p:nvGrpSpPr>
            <p:cNvPr id="157" name="Group 156"/>
            <p:cNvGrpSpPr/>
            <p:nvPr/>
          </p:nvGrpSpPr>
          <p:grpSpPr>
            <a:xfrm>
              <a:off x="3549543" y="2943034"/>
              <a:ext cx="1856256" cy="1186262"/>
              <a:chOff x="1770863" y="3963609"/>
              <a:chExt cx="1856256" cy="1186262"/>
            </a:xfrm>
          </p:grpSpPr>
          <p:sp>
            <p:nvSpPr>
              <p:cNvPr id="179"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180"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p:nvPr/>
          </p:nvGrpSpPr>
          <p:grpSpPr>
            <a:xfrm>
              <a:off x="4290087" y="3166679"/>
              <a:ext cx="816471" cy="890826"/>
              <a:chOff x="2467017" y="4426951"/>
              <a:chExt cx="816471" cy="890826"/>
            </a:xfrm>
          </p:grpSpPr>
          <p:grpSp>
            <p:nvGrpSpPr>
              <p:cNvPr id="160" name="Group 159"/>
              <p:cNvGrpSpPr/>
              <p:nvPr/>
            </p:nvGrpSpPr>
            <p:grpSpPr>
              <a:xfrm>
                <a:off x="2467017" y="4823032"/>
                <a:ext cx="816471" cy="494745"/>
                <a:chOff x="2467017" y="4823032"/>
                <a:chExt cx="816471" cy="494745"/>
              </a:xfrm>
            </p:grpSpPr>
            <p:sp>
              <p:nvSpPr>
                <p:cNvPr id="175" name="Freeform 174"/>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1" name="Group 160"/>
              <p:cNvGrpSpPr/>
              <p:nvPr/>
            </p:nvGrpSpPr>
            <p:grpSpPr>
              <a:xfrm>
                <a:off x="2467017" y="4625706"/>
                <a:ext cx="816471" cy="493315"/>
                <a:chOff x="2467017" y="4625706"/>
                <a:chExt cx="816471" cy="493315"/>
              </a:xfrm>
            </p:grpSpPr>
            <p:sp>
              <p:nvSpPr>
                <p:cNvPr id="172"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 name="Group 161"/>
              <p:cNvGrpSpPr/>
              <p:nvPr/>
            </p:nvGrpSpPr>
            <p:grpSpPr>
              <a:xfrm>
                <a:off x="2467017" y="4426951"/>
                <a:ext cx="816471" cy="527632"/>
                <a:chOff x="2467017" y="4426951"/>
                <a:chExt cx="816471" cy="527632"/>
              </a:xfrm>
            </p:grpSpPr>
            <p:sp>
              <p:nvSpPr>
                <p:cNvPr id="163"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59" name="TextBox 20"/>
            <p:cNvSpPr txBox="1">
              <a:spLocks noChangeArrowheads="1"/>
            </p:cNvSpPr>
            <p:nvPr/>
          </p:nvSpPr>
          <p:spPr bwMode="auto">
            <a:xfrm rot="18641425">
              <a:off x="3516932" y="3323718"/>
              <a:ext cx="107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600" b="1" dirty="0">
                  <a:solidFill>
                    <a:schemeClr val="bg1"/>
                  </a:solidFill>
                </a:rPr>
                <a:t>w</a:t>
              </a:r>
              <a:r>
                <a:rPr lang="en-US" altLang="en-US" sz="1600" b="1" dirty="0" smtClean="0">
                  <a:solidFill>
                    <a:schemeClr val="bg1"/>
                  </a:solidFill>
                </a:rPr>
                <a:t>eb maps</a:t>
              </a:r>
              <a:endParaRPr lang="en-US" altLang="en-US" sz="1600" b="1" dirty="0">
                <a:solidFill>
                  <a:schemeClr val="bg1"/>
                </a:solidFill>
              </a:endParaRPr>
            </a:p>
          </p:txBody>
        </p:sp>
      </p:grpSp>
      <p:sp>
        <p:nvSpPr>
          <p:cNvPr id="181" name="Right Arrow 180"/>
          <p:cNvSpPr/>
          <p:nvPr/>
        </p:nvSpPr>
        <p:spPr bwMode="auto">
          <a:xfrm rot="15319002" flipH="1">
            <a:off x="4713929" y="4229495"/>
            <a:ext cx="2474394"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82" name="Group 181"/>
          <p:cNvGrpSpPr/>
          <p:nvPr/>
        </p:nvGrpSpPr>
        <p:grpSpPr>
          <a:xfrm>
            <a:off x="2678155" y="3953548"/>
            <a:ext cx="1686350" cy="962617"/>
            <a:chOff x="6682310" y="4148644"/>
            <a:chExt cx="1686350" cy="962617"/>
          </a:xfrm>
        </p:grpSpPr>
        <p:sp>
          <p:nvSpPr>
            <p:cNvPr id="183" name="TextBox 20"/>
            <p:cNvSpPr txBox="1">
              <a:spLocks noChangeArrowheads="1"/>
            </p:cNvSpPr>
            <p:nvPr/>
          </p:nvSpPr>
          <p:spPr bwMode="auto">
            <a:xfrm>
              <a:off x="6682310" y="4558865"/>
              <a:ext cx="1234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Workforce</a:t>
              </a:r>
            </a:p>
            <a:p>
              <a:pPr algn="ctr" eaLnBrk="1" hangingPunct="1"/>
              <a:r>
                <a:rPr lang="en-US" altLang="en-US" sz="1400" b="1" dirty="0" smtClean="0">
                  <a:solidFill>
                    <a:schemeClr val="tx1">
                      <a:lumMod val="75000"/>
                      <a:lumOff val="25000"/>
                    </a:schemeClr>
                  </a:solidFill>
                </a:rPr>
                <a:t>Mobile</a:t>
              </a:r>
              <a:endParaRPr lang="en-US" altLang="en-US" sz="1400" b="1" dirty="0">
                <a:solidFill>
                  <a:schemeClr val="tx1">
                    <a:lumMod val="75000"/>
                    <a:lumOff val="25000"/>
                  </a:schemeClr>
                </a:solidFill>
              </a:endParaRPr>
            </a:p>
          </p:txBody>
        </p:sp>
        <p:grpSp>
          <p:nvGrpSpPr>
            <p:cNvPr id="184" name="Group 183"/>
            <p:cNvGrpSpPr/>
            <p:nvPr/>
          </p:nvGrpSpPr>
          <p:grpSpPr>
            <a:xfrm>
              <a:off x="7767513" y="4148644"/>
              <a:ext cx="601147" cy="962617"/>
              <a:chOff x="7767513" y="4148644"/>
              <a:chExt cx="601147" cy="962617"/>
            </a:xfrm>
          </p:grpSpPr>
          <p:grpSp>
            <p:nvGrpSpPr>
              <p:cNvPr id="185" name="Group 184"/>
              <p:cNvGrpSpPr>
                <a:grpSpLocks noChangeAspect="1"/>
              </p:cNvGrpSpPr>
              <p:nvPr/>
            </p:nvGrpSpPr>
            <p:grpSpPr>
              <a:xfrm>
                <a:off x="7767513" y="4148644"/>
                <a:ext cx="601147" cy="962617"/>
                <a:chOff x="1307548" y="5067849"/>
                <a:chExt cx="357084" cy="571802"/>
              </a:xfrm>
            </p:grpSpPr>
            <p:sp useBgFill="1">
              <p:nvSpPr>
                <p:cNvPr id="187"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88" name="Freeform 214"/>
                <p:cNvSpPr>
                  <a:spLocks/>
                </p:cNvSpPr>
                <p:nvPr/>
              </p:nvSpPr>
              <p:spPr bwMode="auto">
                <a:xfrm>
                  <a:off x="1349166" y="5116868"/>
                  <a:ext cx="273249" cy="406672"/>
                </a:xfrm>
                <a:prstGeom prst="rect">
                  <a:avLst/>
                </a:prstGeom>
                <a:solidFill>
                  <a:srgbClr val="E96A15"/>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89"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pic>
            <p:nvPicPr>
              <p:cNvPr id="186" name="Picture 2" descr="https://d1kzzle2o3w7pf.cloudfront.net/workforce-app-04e503d748098c67d2ed14e9b03e3d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581" y="4324821"/>
                <a:ext cx="288032" cy="2880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0" name="Group 189"/>
          <p:cNvGrpSpPr/>
          <p:nvPr/>
        </p:nvGrpSpPr>
        <p:grpSpPr>
          <a:xfrm>
            <a:off x="4562088" y="4549141"/>
            <a:ext cx="1151141" cy="1188358"/>
            <a:chOff x="5009757" y="4934692"/>
            <a:chExt cx="1151141" cy="1188358"/>
          </a:xfrm>
        </p:grpSpPr>
        <p:sp>
          <p:nvSpPr>
            <p:cNvPr id="191" name="TextBox 20"/>
            <p:cNvSpPr txBox="1">
              <a:spLocks noChangeArrowheads="1"/>
            </p:cNvSpPr>
            <p:nvPr/>
          </p:nvSpPr>
          <p:spPr bwMode="auto">
            <a:xfrm>
              <a:off x="5009757" y="5599830"/>
              <a:ext cx="11511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Workforce</a:t>
              </a:r>
            </a:p>
            <a:p>
              <a:pPr algn="ctr" eaLnBrk="1" hangingPunct="1"/>
              <a:r>
                <a:rPr lang="en-US" altLang="en-US" sz="1400" b="1" dirty="0" smtClean="0">
                  <a:solidFill>
                    <a:schemeClr val="tx1">
                      <a:lumMod val="75000"/>
                      <a:lumOff val="25000"/>
                    </a:schemeClr>
                  </a:solidFill>
                </a:rPr>
                <a:t>Dispatcher</a:t>
              </a:r>
              <a:endParaRPr lang="en-US" altLang="en-US" sz="1400" b="1" dirty="0">
                <a:solidFill>
                  <a:schemeClr val="tx1">
                    <a:lumMod val="75000"/>
                    <a:lumOff val="25000"/>
                  </a:schemeClr>
                </a:solidFill>
              </a:endParaRPr>
            </a:p>
          </p:txBody>
        </p:sp>
        <p:grpSp>
          <p:nvGrpSpPr>
            <p:cNvPr id="192" name="Group 191"/>
            <p:cNvGrpSpPr/>
            <p:nvPr/>
          </p:nvGrpSpPr>
          <p:grpSpPr>
            <a:xfrm>
              <a:off x="5099473" y="4934692"/>
              <a:ext cx="938999" cy="709141"/>
              <a:chOff x="5099473" y="4934692"/>
              <a:chExt cx="938999" cy="709141"/>
            </a:xfrm>
          </p:grpSpPr>
          <p:grpSp>
            <p:nvGrpSpPr>
              <p:cNvPr id="193" name="Group 36"/>
              <p:cNvGrpSpPr>
                <a:grpSpLocks noChangeAspect="1"/>
              </p:cNvGrpSpPr>
              <p:nvPr/>
            </p:nvGrpSpPr>
            <p:grpSpPr bwMode="auto">
              <a:xfrm>
                <a:off x="5099473" y="4934692"/>
                <a:ext cx="938999" cy="709141"/>
                <a:chOff x="838" y="2757"/>
                <a:chExt cx="576" cy="435"/>
              </a:xfrm>
            </p:grpSpPr>
            <p:sp useBgFill="1">
              <p:nvSpPr>
                <p:cNvPr id="195"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96"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pic>
            <p:nvPicPr>
              <p:cNvPr id="194" name="Picture 2" descr="https://d1kzzle2o3w7pf.cloudfront.net/workforce-app-04e503d748098c67d2ed14e9b03e3d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325" y="5146705"/>
                <a:ext cx="288032" cy="2880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7" name="Group 196"/>
          <p:cNvGrpSpPr/>
          <p:nvPr/>
        </p:nvGrpSpPr>
        <p:grpSpPr>
          <a:xfrm>
            <a:off x="5657996" y="5579811"/>
            <a:ext cx="1549049" cy="970026"/>
            <a:chOff x="438141" y="3871426"/>
            <a:chExt cx="1549049" cy="970026"/>
          </a:xfrm>
        </p:grpSpPr>
        <p:grpSp>
          <p:nvGrpSpPr>
            <p:cNvPr id="198" name="Group 197"/>
            <p:cNvGrpSpPr/>
            <p:nvPr/>
          </p:nvGrpSpPr>
          <p:grpSpPr>
            <a:xfrm>
              <a:off x="438141" y="3871426"/>
              <a:ext cx="1549049" cy="970026"/>
              <a:chOff x="439265" y="3871426"/>
              <a:chExt cx="1549049" cy="970026"/>
            </a:xfrm>
          </p:grpSpPr>
          <p:grpSp>
            <p:nvGrpSpPr>
              <p:cNvPr id="205" name="Group 13"/>
              <p:cNvGrpSpPr>
                <a:grpSpLocks noChangeAspect="1"/>
              </p:cNvGrpSpPr>
              <p:nvPr/>
            </p:nvGrpSpPr>
            <p:grpSpPr bwMode="auto">
              <a:xfrm>
                <a:off x="755576" y="3871426"/>
                <a:ext cx="866413" cy="709702"/>
                <a:chOff x="2641" y="1963"/>
                <a:chExt cx="481" cy="394"/>
              </a:xfrm>
            </p:grpSpPr>
            <p:sp useBgFill="1">
              <p:nvSpPr>
                <p:cNvPr id="207" name="Freeform 17"/>
                <p:cNvSpPr>
                  <a:spLocks/>
                </p:cNvSpPr>
                <p:nvPr/>
              </p:nvSpPr>
              <p:spPr bwMode="auto">
                <a:xfrm>
                  <a:off x="2641" y="1963"/>
                  <a:ext cx="481" cy="394"/>
                </a:xfrm>
                <a:custGeom>
                  <a:avLst/>
                  <a:gdLst>
                    <a:gd name="T0" fmla="*/ 117 w 2406"/>
                    <a:gd name="T1" fmla="*/ 0 h 1966"/>
                    <a:gd name="T2" fmla="*/ 2289 w 2406"/>
                    <a:gd name="T3" fmla="*/ 0 h 1966"/>
                    <a:gd name="T4" fmla="*/ 2315 w 2406"/>
                    <a:gd name="T5" fmla="*/ 4 h 1966"/>
                    <a:gd name="T6" fmla="*/ 2341 w 2406"/>
                    <a:gd name="T7" fmla="*/ 12 h 1966"/>
                    <a:gd name="T8" fmla="*/ 2363 w 2406"/>
                    <a:gd name="T9" fmla="*/ 27 h 1966"/>
                    <a:gd name="T10" fmla="*/ 2381 w 2406"/>
                    <a:gd name="T11" fmla="*/ 45 h 1966"/>
                    <a:gd name="T12" fmla="*/ 2394 w 2406"/>
                    <a:gd name="T13" fmla="*/ 67 h 1966"/>
                    <a:gd name="T14" fmla="*/ 2402 w 2406"/>
                    <a:gd name="T15" fmla="*/ 91 h 1966"/>
                    <a:gd name="T16" fmla="*/ 2406 w 2406"/>
                    <a:gd name="T17" fmla="*/ 117 h 1966"/>
                    <a:gd name="T18" fmla="*/ 2406 w 2406"/>
                    <a:gd name="T19" fmla="*/ 1849 h 1966"/>
                    <a:gd name="T20" fmla="*/ 2402 w 2406"/>
                    <a:gd name="T21" fmla="*/ 1875 h 1966"/>
                    <a:gd name="T22" fmla="*/ 2394 w 2406"/>
                    <a:gd name="T23" fmla="*/ 1899 h 1966"/>
                    <a:gd name="T24" fmla="*/ 2381 w 2406"/>
                    <a:gd name="T25" fmla="*/ 1921 h 1966"/>
                    <a:gd name="T26" fmla="*/ 2363 w 2406"/>
                    <a:gd name="T27" fmla="*/ 1939 h 1966"/>
                    <a:gd name="T28" fmla="*/ 2341 w 2406"/>
                    <a:gd name="T29" fmla="*/ 1954 h 1966"/>
                    <a:gd name="T30" fmla="*/ 2315 w 2406"/>
                    <a:gd name="T31" fmla="*/ 1962 h 1966"/>
                    <a:gd name="T32" fmla="*/ 2289 w 2406"/>
                    <a:gd name="T33" fmla="*/ 1966 h 1966"/>
                    <a:gd name="T34" fmla="*/ 117 w 2406"/>
                    <a:gd name="T35" fmla="*/ 1966 h 1966"/>
                    <a:gd name="T36" fmla="*/ 91 w 2406"/>
                    <a:gd name="T37" fmla="*/ 1962 h 1966"/>
                    <a:gd name="T38" fmla="*/ 65 w 2406"/>
                    <a:gd name="T39" fmla="*/ 1954 h 1966"/>
                    <a:gd name="T40" fmla="*/ 44 w 2406"/>
                    <a:gd name="T41" fmla="*/ 1939 h 1966"/>
                    <a:gd name="T42" fmla="*/ 25 w 2406"/>
                    <a:gd name="T43" fmla="*/ 1921 h 1966"/>
                    <a:gd name="T44" fmla="*/ 12 w 2406"/>
                    <a:gd name="T45" fmla="*/ 1899 h 1966"/>
                    <a:gd name="T46" fmla="*/ 4 w 2406"/>
                    <a:gd name="T47" fmla="*/ 1875 h 1966"/>
                    <a:gd name="T48" fmla="*/ 0 w 2406"/>
                    <a:gd name="T49" fmla="*/ 1849 h 1966"/>
                    <a:gd name="T50" fmla="*/ 0 w 2406"/>
                    <a:gd name="T51" fmla="*/ 117 h 1966"/>
                    <a:gd name="T52" fmla="*/ 4 w 2406"/>
                    <a:gd name="T53" fmla="*/ 91 h 1966"/>
                    <a:gd name="T54" fmla="*/ 12 w 2406"/>
                    <a:gd name="T55" fmla="*/ 67 h 1966"/>
                    <a:gd name="T56" fmla="*/ 25 w 2406"/>
                    <a:gd name="T57" fmla="*/ 45 h 1966"/>
                    <a:gd name="T58" fmla="*/ 44 w 2406"/>
                    <a:gd name="T59" fmla="*/ 27 h 1966"/>
                    <a:gd name="T60" fmla="*/ 65 w 2406"/>
                    <a:gd name="T61" fmla="*/ 12 h 1966"/>
                    <a:gd name="T62" fmla="*/ 91 w 2406"/>
                    <a:gd name="T63" fmla="*/ 4 h 1966"/>
                    <a:gd name="T64" fmla="*/ 117 w 2406"/>
                    <a:gd name="T65"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6" h="1966">
                      <a:moveTo>
                        <a:pt x="117" y="0"/>
                      </a:moveTo>
                      <a:lnTo>
                        <a:pt x="2289" y="0"/>
                      </a:lnTo>
                      <a:lnTo>
                        <a:pt x="2315" y="4"/>
                      </a:lnTo>
                      <a:lnTo>
                        <a:pt x="2341" y="12"/>
                      </a:lnTo>
                      <a:lnTo>
                        <a:pt x="2363" y="27"/>
                      </a:lnTo>
                      <a:lnTo>
                        <a:pt x="2381" y="45"/>
                      </a:lnTo>
                      <a:lnTo>
                        <a:pt x="2394" y="67"/>
                      </a:lnTo>
                      <a:lnTo>
                        <a:pt x="2402" y="91"/>
                      </a:lnTo>
                      <a:lnTo>
                        <a:pt x="2406" y="117"/>
                      </a:lnTo>
                      <a:lnTo>
                        <a:pt x="2406" y="1849"/>
                      </a:lnTo>
                      <a:lnTo>
                        <a:pt x="2402" y="1875"/>
                      </a:lnTo>
                      <a:lnTo>
                        <a:pt x="2394" y="1899"/>
                      </a:lnTo>
                      <a:lnTo>
                        <a:pt x="2381" y="1921"/>
                      </a:lnTo>
                      <a:lnTo>
                        <a:pt x="2363" y="1939"/>
                      </a:lnTo>
                      <a:lnTo>
                        <a:pt x="2341" y="1954"/>
                      </a:lnTo>
                      <a:lnTo>
                        <a:pt x="2315" y="1962"/>
                      </a:lnTo>
                      <a:lnTo>
                        <a:pt x="2289" y="1966"/>
                      </a:lnTo>
                      <a:lnTo>
                        <a:pt x="117" y="1966"/>
                      </a:lnTo>
                      <a:lnTo>
                        <a:pt x="91" y="1962"/>
                      </a:lnTo>
                      <a:lnTo>
                        <a:pt x="65" y="1954"/>
                      </a:lnTo>
                      <a:lnTo>
                        <a:pt x="44" y="1939"/>
                      </a:lnTo>
                      <a:lnTo>
                        <a:pt x="25" y="1921"/>
                      </a:lnTo>
                      <a:lnTo>
                        <a:pt x="12" y="1899"/>
                      </a:lnTo>
                      <a:lnTo>
                        <a:pt x="4" y="1875"/>
                      </a:lnTo>
                      <a:lnTo>
                        <a:pt x="0" y="1849"/>
                      </a:lnTo>
                      <a:lnTo>
                        <a:pt x="0" y="117"/>
                      </a:lnTo>
                      <a:lnTo>
                        <a:pt x="4" y="91"/>
                      </a:lnTo>
                      <a:lnTo>
                        <a:pt x="12" y="67"/>
                      </a:lnTo>
                      <a:lnTo>
                        <a:pt x="25" y="45"/>
                      </a:lnTo>
                      <a:lnTo>
                        <a:pt x="44" y="27"/>
                      </a:lnTo>
                      <a:lnTo>
                        <a:pt x="65" y="12"/>
                      </a:lnTo>
                      <a:lnTo>
                        <a:pt x="91" y="4"/>
                      </a:lnTo>
                      <a:lnTo>
                        <a:pt x="11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8"/>
                <p:cNvSpPr>
                  <a:spLocks noEditPoints="1"/>
                </p:cNvSpPr>
                <p:nvPr/>
              </p:nvSpPr>
              <p:spPr bwMode="auto">
                <a:xfrm>
                  <a:off x="2664" y="1988"/>
                  <a:ext cx="434" cy="346"/>
                </a:xfrm>
                <a:custGeom>
                  <a:avLst/>
                  <a:gdLst>
                    <a:gd name="T0" fmla="*/ 1549 w 2172"/>
                    <a:gd name="T1" fmla="*/ 1119 h 1732"/>
                    <a:gd name="T2" fmla="*/ 1917 w 2172"/>
                    <a:gd name="T3" fmla="*/ 1119 h 1732"/>
                    <a:gd name="T4" fmla="*/ 1917 w 2172"/>
                    <a:gd name="T5" fmla="*/ 1481 h 1732"/>
                    <a:gd name="T6" fmla="*/ 1549 w 2172"/>
                    <a:gd name="T7" fmla="*/ 1481 h 1732"/>
                    <a:gd name="T8" fmla="*/ 1549 w 2172"/>
                    <a:gd name="T9" fmla="*/ 1119 h 1732"/>
                    <a:gd name="T10" fmla="*/ 1117 w 2172"/>
                    <a:gd name="T11" fmla="*/ 1119 h 1732"/>
                    <a:gd name="T12" fmla="*/ 1485 w 2172"/>
                    <a:gd name="T13" fmla="*/ 1119 h 1732"/>
                    <a:gd name="T14" fmla="*/ 1485 w 2172"/>
                    <a:gd name="T15" fmla="*/ 1481 h 1732"/>
                    <a:gd name="T16" fmla="*/ 1117 w 2172"/>
                    <a:gd name="T17" fmla="*/ 1481 h 1732"/>
                    <a:gd name="T18" fmla="*/ 1117 w 2172"/>
                    <a:gd name="T19" fmla="*/ 1119 h 1732"/>
                    <a:gd name="T20" fmla="*/ 686 w 2172"/>
                    <a:gd name="T21" fmla="*/ 1119 h 1732"/>
                    <a:gd name="T22" fmla="*/ 1053 w 2172"/>
                    <a:gd name="T23" fmla="*/ 1119 h 1732"/>
                    <a:gd name="T24" fmla="*/ 1053 w 2172"/>
                    <a:gd name="T25" fmla="*/ 1481 h 1732"/>
                    <a:gd name="T26" fmla="*/ 686 w 2172"/>
                    <a:gd name="T27" fmla="*/ 1481 h 1732"/>
                    <a:gd name="T28" fmla="*/ 686 w 2172"/>
                    <a:gd name="T29" fmla="*/ 1119 h 1732"/>
                    <a:gd name="T30" fmla="*/ 1549 w 2172"/>
                    <a:gd name="T31" fmla="*/ 680 h 1732"/>
                    <a:gd name="T32" fmla="*/ 1917 w 2172"/>
                    <a:gd name="T33" fmla="*/ 680 h 1732"/>
                    <a:gd name="T34" fmla="*/ 1917 w 2172"/>
                    <a:gd name="T35" fmla="*/ 1054 h 1732"/>
                    <a:gd name="T36" fmla="*/ 1549 w 2172"/>
                    <a:gd name="T37" fmla="*/ 1054 h 1732"/>
                    <a:gd name="T38" fmla="*/ 1549 w 2172"/>
                    <a:gd name="T39" fmla="*/ 680 h 1732"/>
                    <a:gd name="T40" fmla="*/ 1117 w 2172"/>
                    <a:gd name="T41" fmla="*/ 680 h 1732"/>
                    <a:gd name="T42" fmla="*/ 1485 w 2172"/>
                    <a:gd name="T43" fmla="*/ 680 h 1732"/>
                    <a:gd name="T44" fmla="*/ 1485 w 2172"/>
                    <a:gd name="T45" fmla="*/ 1054 h 1732"/>
                    <a:gd name="T46" fmla="*/ 1117 w 2172"/>
                    <a:gd name="T47" fmla="*/ 1054 h 1732"/>
                    <a:gd name="T48" fmla="*/ 1117 w 2172"/>
                    <a:gd name="T49" fmla="*/ 680 h 1732"/>
                    <a:gd name="T50" fmla="*/ 686 w 2172"/>
                    <a:gd name="T51" fmla="*/ 680 h 1732"/>
                    <a:gd name="T52" fmla="*/ 1053 w 2172"/>
                    <a:gd name="T53" fmla="*/ 680 h 1732"/>
                    <a:gd name="T54" fmla="*/ 1053 w 2172"/>
                    <a:gd name="T55" fmla="*/ 1054 h 1732"/>
                    <a:gd name="T56" fmla="*/ 686 w 2172"/>
                    <a:gd name="T57" fmla="*/ 1054 h 1732"/>
                    <a:gd name="T58" fmla="*/ 686 w 2172"/>
                    <a:gd name="T59" fmla="*/ 680 h 1732"/>
                    <a:gd name="T60" fmla="*/ 1549 w 2172"/>
                    <a:gd name="T61" fmla="*/ 241 h 1732"/>
                    <a:gd name="T62" fmla="*/ 1917 w 2172"/>
                    <a:gd name="T63" fmla="*/ 241 h 1732"/>
                    <a:gd name="T64" fmla="*/ 1917 w 2172"/>
                    <a:gd name="T65" fmla="*/ 614 h 1732"/>
                    <a:gd name="T66" fmla="*/ 1549 w 2172"/>
                    <a:gd name="T67" fmla="*/ 614 h 1732"/>
                    <a:gd name="T68" fmla="*/ 1549 w 2172"/>
                    <a:gd name="T69" fmla="*/ 241 h 1732"/>
                    <a:gd name="T70" fmla="*/ 1117 w 2172"/>
                    <a:gd name="T71" fmla="*/ 241 h 1732"/>
                    <a:gd name="T72" fmla="*/ 1485 w 2172"/>
                    <a:gd name="T73" fmla="*/ 241 h 1732"/>
                    <a:gd name="T74" fmla="*/ 1485 w 2172"/>
                    <a:gd name="T75" fmla="*/ 614 h 1732"/>
                    <a:gd name="T76" fmla="*/ 1117 w 2172"/>
                    <a:gd name="T77" fmla="*/ 614 h 1732"/>
                    <a:gd name="T78" fmla="*/ 1117 w 2172"/>
                    <a:gd name="T79" fmla="*/ 241 h 1732"/>
                    <a:gd name="T80" fmla="*/ 686 w 2172"/>
                    <a:gd name="T81" fmla="*/ 241 h 1732"/>
                    <a:gd name="T82" fmla="*/ 1053 w 2172"/>
                    <a:gd name="T83" fmla="*/ 241 h 1732"/>
                    <a:gd name="T84" fmla="*/ 1053 w 2172"/>
                    <a:gd name="T85" fmla="*/ 614 h 1732"/>
                    <a:gd name="T86" fmla="*/ 686 w 2172"/>
                    <a:gd name="T87" fmla="*/ 614 h 1732"/>
                    <a:gd name="T88" fmla="*/ 686 w 2172"/>
                    <a:gd name="T89" fmla="*/ 241 h 1732"/>
                    <a:gd name="T90" fmla="*/ 141 w 2172"/>
                    <a:gd name="T91" fmla="*/ 136 h 1732"/>
                    <a:gd name="T92" fmla="*/ 141 w 2172"/>
                    <a:gd name="T93" fmla="*/ 1586 h 1732"/>
                    <a:gd name="T94" fmla="*/ 2032 w 2172"/>
                    <a:gd name="T95" fmla="*/ 1586 h 1732"/>
                    <a:gd name="T96" fmla="*/ 2032 w 2172"/>
                    <a:gd name="T97" fmla="*/ 136 h 1732"/>
                    <a:gd name="T98" fmla="*/ 141 w 2172"/>
                    <a:gd name="T99" fmla="*/ 136 h 1732"/>
                    <a:gd name="T100" fmla="*/ 0 w 2172"/>
                    <a:gd name="T101" fmla="*/ 0 h 1732"/>
                    <a:gd name="T102" fmla="*/ 2172 w 2172"/>
                    <a:gd name="T103" fmla="*/ 0 h 1732"/>
                    <a:gd name="T104" fmla="*/ 2172 w 2172"/>
                    <a:gd name="T105" fmla="*/ 1732 h 1732"/>
                    <a:gd name="T106" fmla="*/ 0 w 2172"/>
                    <a:gd name="T107" fmla="*/ 1732 h 1732"/>
                    <a:gd name="T108" fmla="*/ 0 w 2172"/>
                    <a:gd name="T109" fmla="*/ 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2" h="1732">
                      <a:moveTo>
                        <a:pt x="1549" y="1119"/>
                      </a:moveTo>
                      <a:lnTo>
                        <a:pt x="1917" y="1119"/>
                      </a:lnTo>
                      <a:lnTo>
                        <a:pt x="1917" y="1481"/>
                      </a:lnTo>
                      <a:lnTo>
                        <a:pt x="1549" y="1481"/>
                      </a:lnTo>
                      <a:lnTo>
                        <a:pt x="1549" y="1119"/>
                      </a:lnTo>
                      <a:close/>
                      <a:moveTo>
                        <a:pt x="1117" y="1119"/>
                      </a:moveTo>
                      <a:lnTo>
                        <a:pt x="1485" y="1119"/>
                      </a:lnTo>
                      <a:lnTo>
                        <a:pt x="1485" y="1481"/>
                      </a:lnTo>
                      <a:lnTo>
                        <a:pt x="1117" y="1481"/>
                      </a:lnTo>
                      <a:lnTo>
                        <a:pt x="1117" y="1119"/>
                      </a:lnTo>
                      <a:close/>
                      <a:moveTo>
                        <a:pt x="686" y="1119"/>
                      </a:moveTo>
                      <a:lnTo>
                        <a:pt x="1053" y="1119"/>
                      </a:lnTo>
                      <a:lnTo>
                        <a:pt x="1053" y="1481"/>
                      </a:lnTo>
                      <a:lnTo>
                        <a:pt x="686" y="1481"/>
                      </a:lnTo>
                      <a:lnTo>
                        <a:pt x="686" y="1119"/>
                      </a:lnTo>
                      <a:close/>
                      <a:moveTo>
                        <a:pt x="1549" y="680"/>
                      </a:moveTo>
                      <a:lnTo>
                        <a:pt x="1917" y="680"/>
                      </a:lnTo>
                      <a:lnTo>
                        <a:pt x="1917" y="1054"/>
                      </a:lnTo>
                      <a:lnTo>
                        <a:pt x="1549" y="1054"/>
                      </a:lnTo>
                      <a:lnTo>
                        <a:pt x="1549" y="680"/>
                      </a:lnTo>
                      <a:close/>
                      <a:moveTo>
                        <a:pt x="1117" y="680"/>
                      </a:moveTo>
                      <a:lnTo>
                        <a:pt x="1485" y="680"/>
                      </a:lnTo>
                      <a:lnTo>
                        <a:pt x="1485" y="1054"/>
                      </a:lnTo>
                      <a:lnTo>
                        <a:pt x="1117" y="1054"/>
                      </a:lnTo>
                      <a:lnTo>
                        <a:pt x="1117" y="680"/>
                      </a:lnTo>
                      <a:close/>
                      <a:moveTo>
                        <a:pt x="686" y="680"/>
                      </a:moveTo>
                      <a:lnTo>
                        <a:pt x="1053" y="680"/>
                      </a:lnTo>
                      <a:lnTo>
                        <a:pt x="1053" y="1054"/>
                      </a:lnTo>
                      <a:lnTo>
                        <a:pt x="686" y="1054"/>
                      </a:lnTo>
                      <a:lnTo>
                        <a:pt x="686" y="680"/>
                      </a:lnTo>
                      <a:close/>
                      <a:moveTo>
                        <a:pt x="1549" y="241"/>
                      </a:moveTo>
                      <a:lnTo>
                        <a:pt x="1917" y="241"/>
                      </a:lnTo>
                      <a:lnTo>
                        <a:pt x="1917" y="614"/>
                      </a:lnTo>
                      <a:lnTo>
                        <a:pt x="1549" y="614"/>
                      </a:lnTo>
                      <a:lnTo>
                        <a:pt x="1549" y="241"/>
                      </a:lnTo>
                      <a:close/>
                      <a:moveTo>
                        <a:pt x="1117" y="241"/>
                      </a:moveTo>
                      <a:lnTo>
                        <a:pt x="1485" y="241"/>
                      </a:lnTo>
                      <a:lnTo>
                        <a:pt x="1485" y="614"/>
                      </a:lnTo>
                      <a:lnTo>
                        <a:pt x="1117" y="614"/>
                      </a:lnTo>
                      <a:lnTo>
                        <a:pt x="1117" y="241"/>
                      </a:lnTo>
                      <a:close/>
                      <a:moveTo>
                        <a:pt x="686" y="241"/>
                      </a:moveTo>
                      <a:lnTo>
                        <a:pt x="1053" y="241"/>
                      </a:lnTo>
                      <a:lnTo>
                        <a:pt x="1053" y="614"/>
                      </a:lnTo>
                      <a:lnTo>
                        <a:pt x="686" y="614"/>
                      </a:lnTo>
                      <a:lnTo>
                        <a:pt x="686" y="241"/>
                      </a:lnTo>
                      <a:close/>
                      <a:moveTo>
                        <a:pt x="141" y="136"/>
                      </a:moveTo>
                      <a:lnTo>
                        <a:pt x="141" y="1586"/>
                      </a:lnTo>
                      <a:lnTo>
                        <a:pt x="2032" y="1586"/>
                      </a:lnTo>
                      <a:lnTo>
                        <a:pt x="2032" y="136"/>
                      </a:lnTo>
                      <a:lnTo>
                        <a:pt x="141" y="136"/>
                      </a:lnTo>
                      <a:close/>
                      <a:moveTo>
                        <a:pt x="0" y="0"/>
                      </a:moveTo>
                      <a:lnTo>
                        <a:pt x="2172" y="0"/>
                      </a:lnTo>
                      <a:lnTo>
                        <a:pt x="2172" y="1732"/>
                      </a:lnTo>
                      <a:lnTo>
                        <a:pt x="0" y="1732"/>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9"/>
                <p:cNvSpPr>
                  <a:spLocks noEditPoints="1"/>
                </p:cNvSpPr>
                <p:nvPr/>
              </p:nvSpPr>
              <p:spPr bwMode="auto">
                <a:xfrm>
                  <a:off x="2715" y="2036"/>
                  <a:ext cx="73" cy="248"/>
                </a:xfrm>
                <a:custGeom>
                  <a:avLst/>
                  <a:gdLst>
                    <a:gd name="T0" fmla="*/ 143 w 368"/>
                    <a:gd name="T1" fmla="*/ 939 h 1240"/>
                    <a:gd name="T2" fmla="*/ 120 w 368"/>
                    <a:gd name="T3" fmla="*/ 1002 h 1240"/>
                    <a:gd name="T4" fmla="*/ 159 w 368"/>
                    <a:gd name="T5" fmla="*/ 991 h 1240"/>
                    <a:gd name="T6" fmla="*/ 205 w 368"/>
                    <a:gd name="T7" fmla="*/ 995 h 1240"/>
                    <a:gd name="T8" fmla="*/ 215 w 368"/>
                    <a:gd name="T9" fmla="*/ 1009 h 1240"/>
                    <a:gd name="T10" fmla="*/ 208 w 368"/>
                    <a:gd name="T11" fmla="*/ 1029 h 1240"/>
                    <a:gd name="T12" fmla="*/ 182 w 368"/>
                    <a:gd name="T13" fmla="*/ 1036 h 1240"/>
                    <a:gd name="T14" fmla="*/ 160 w 368"/>
                    <a:gd name="T15" fmla="*/ 1036 h 1240"/>
                    <a:gd name="T16" fmla="*/ 150 w 368"/>
                    <a:gd name="T17" fmla="*/ 1086 h 1240"/>
                    <a:gd name="T18" fmla="*/ 197 w 368"/>
                    <a:gd name="T19" fmla="*/ 1087 h 1240"/>
                    <a:gd name="T20" fmla="*/ 219 w 368"/>
                    <a:gd name="T21" fmla="*/ 1101 h 1240"/>
                    <a:gd name="T22" fmla="*/ 211 w 368"/>
                    <a:gd name="T23" fmla="*/ 1125 h 1240"/>
                    <a:gd name="T24" fmla="*/ 176 w 368"/>
                    <a:gd name="T25" fmla="*/ 1135 h 1240"/>
                    <a:gd name="T26" fmla="*/ 119 w 368"/>
                    <a:gd name="T27" fmla="*/ 1124 h 1240"/>
                    <a:gd name="T28" fmla="*/ 111 w 368"/>
                    <a:gd name="T29" fmla="*/ 1181 h 1240"/>
                    <a:gd name="T30" fmla="*/ 183 w 368"/>
                    <a:gd name="T31" fmla="*/ 1189 h 1240"/>
                    <a:gd name="T32" fmla="*/ 254 w 368"/>
                    <a:gd name="T33" fmla="*/ 1175 h 1240"/>
                    <a:gd name="T34" fmla="*/ 289 w 368"/>
                    <a:gd name="T35" fmla="*/ 1131 h 1240"/>
                    <a:gd name="T36" fmla="*/ 283 w 368"/>
                    <a:gd name="T37" fmla="*/ 1081 h 1240"/>
                    <a:gd name="T38" fmla="*/ 253 w 368"/>
                    <a:gd name="T39" fmla="*/ 1056 h 1240"/>
                    <a:gd name="T40" fmla="*/ 281 w 368"/>
                    <a:gd name="T41" fmla="*/ 1032 h 1240"/>
                    <a:gd name="T42" fmla="*/ 284 w 368"/>
                    <a:gd name="T43" fmla="*/ 984 h 1240"/>
                    <a:gd name="T44" fmla="*/ 243 w 368"/>
                    <a:gd name="T45" fmla="*/ 943 h 1240"/>
                    <a:gd name="T46" fmla="*/ 0 w 368"/>
                    <a:gd name="T47" fmla="*/ 878 h 1240"/>
                    <a:gd name="T48" fmla="*/ 0 w 368"/>
                    <a:gd name="T49" fmla="*/ 1240 h 1240"/>
                    <a:gd name="T50" fmla="*/ 156 w 368"/>
                    <a:gd name="T51" fmla="*/ 499 h 1240"/>
                    <a:gd name="T52" fmla="*/ 104 w 368"/>
                    <a:gd name="T53" fmla="*/ 514 h 1240"/>
                    <a:gd name="T54" fmla="*/ 130 w 368"/>
                    <a:gd name="T55" fmla="*/ 561 h 1240"/>
                    <a:gd name="T56" fmla="*/ 185 w 368"/>
                    <a:gd name="T57" fmla="*/ 555 h 1240"/>
                    <a:gd name="T58" fmla="*/ 202 w 368"/>
                    <a:gd name="T59" fmla="*/ 579 h 1240"/>
                    <a:gd name="T60" fmla="*/ 180 w 368"/>
                    <a:gd name="T61" fmla="*/ 621 h 1240"/>
                    <a:gd name="T62" fmla="*/ 130 w 368"/>
                    <a:gd name="T63" fmla="*/ 670 h 1240"/>
                    <a:gd name="T64" fmla="*/ 98 w 368"/>
                    <a:gd name="T65" fmla="*/ 748 h 1240"/>
                    <a:gd name="T66" fmla="*/ 202 w 368"/>
                    <a:gd name="T67" fmla="*/ 695 h 1240"/>
                    <a:gd name="T68" fmla="*/ 226 w 368"/>
                    <a:gd name="T69" fmla="*/ 664 h 1240"/>
                    <a:gd name="T70" fmla="*/ 271 w 368"/>
                    <a:gd name="T71" fmla="*/ 593 h 1240"/>
                    <a:gd name="T72" fmla="*/ 263 w 368"/>
                    <a:gd name="T73" fmla="*/ 532 h 1240"/>
                    <a:gd name="T74" fmla="*/ 207 w 368"/>
                    <a:gd name="T75" fmla="*/ 500 h 1240"/>
                    <a:gd name="T76" fmla="*/ 368 w 368"/>
                    <a:gd name="T77" fmla="*/ 439 h 1240"/>
                    <a:gd name="T78" fmla="*/ 0 w 368"/>
                    <a:gd name="T79" fmla="*/ 439 h 1240"/>
                    <a:gd name="T80" fmla="*/ 115 w 368"/>
                    <a:gd name="T81" fmla="*/ 169 h 1240"/>
                    <a:gd name="T82" fmla="*/ 229 w 368"/>
                    <a:gd name="T83" fmla="*/ 310 h 1240"/>
                    <a:gd name="T84" fmla="*/ 0 w 368"/>
                    <a:gd name="T85" fmla="*/ 0 h 1240"/>
                    <a:gd name="T86" fmla="*/ 0 w 368"/>
                    <a:gd name="T87" fmla="*/ 37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1240">
                      <a:moveTo>
                        <a:pt x="190" y="934"/>
                      </a:moveTo>
                      <a:lnTo>
                        <a:pt x="166" y="936"/>
                      </a:lnTo>
                      <a:lnTo>
                        <a:pt x="143" y="939"/>
                      </a:lnTo>
                      <a:lnTo>
                        <a:pt x="120" y="945"/>
                      </a:lnTo>
                      <a:lnTo>
                        <a:pt x="116" y="946"/>
                      </a:lnTo>
                      <a:lnTo>
                        <a:pt x="120" y="1002"/>
                      </a:lnTo>
                      <a:lnTo>
                        <a:pt x="125" y="1000"/>
                      </a:lnTo>
                      <a:lnTo>
                        <a:pt x="140" y="995"/>
                      </a:lnTo>
                      <a:lnTo>
                        <a:pt x="159" y="991"/>
                      </a:lnTo>
                      <a:lnTo>
                        <a:pt x="179" y="990"/>
                      </a:lnTo>
                      <a:lnTo>
                        <a:pt x="195" y="991"/>
                      </a:lnTo>
                      <a:lnTo>
                        <a:pt x="205" y="995"/>
                      </a:lnTo>
                      <a:lnTo>
                        <a:pt x="212" y="1000"/>
                      </a:lnTo>
                      <a:lnTo>
                        <a:pt x="214" y="1004"/>
                      </a:lnTo>
                      <a:lnTo>
                        <a:pt x="215" y="1009"/>
                      </a:lnTo>
                      <a:lnTo>
                        <a:pt x="217" y="1013"/>
                      </a:lnTo>
                      <a:lnTo>
                        <a:pt x="214" y="1023"/>
                      </a:lnTo>
                      <a:lnTo>
                        <a:pt x="208" y="1029"/>
                      </a:lnTo>
                      <a:lnTo>
                        <a:pt x="200" y="1032"/>
                      </a:lnTo>
                      <a:lnTo>
                        <a:pt x="190" y="1035"/>
                      </a:lnTo>
                      <a:lnTo>
                        <a:pt x="182" y="1036"/>
                      </a:lnTo>
                      <a:lnTo>
                        <a:pt x="171" y="1036"/>
                      </a:lnTo>
                      <a:lnTo>
                        <a:pt x="166" y="1036"/>
                      </a:lnTo>
                      <a:lnTo>
                        <a:pt x="160" y="1036"/>
                      </a:lnTo>
                      <a:lnTo>
                        <a:pt x="154" y="1035"/>
                      </a:lnTo>
                      <a:lnTo>
                        <a:pt x="150" y="1035"/>
                      </a:lnTo>
                      <a:lnTo>
                        <a:pt x="150" y="1086"/>
                      </a:lnTo>
                      <a:lnTo>
                        <a:pt x="154" y="1086"/>
                      </a:lnTo>
                      <a:lnTo>
                        <a:pt x="180" y="1084"/>
                      </a:lnTo>
                      <a:lnTo>
                        <a:pt x="197" y="1087"/>
                      </a:lnTo>
                      <a:lnTo>
                        <a:pt x="208" y="1090"/>
                      </a:lnTo>
                      <a:lnTo>
                        <a:pt x="215" y="1095"/>
                      </a:lnTo>
                      <a:lnTo>
                        <a:pt x="219" y="1101"/>
                      </a:lnTo>
                      <a:lnTo>
                        <a:pt x="220" y="1108"/>
                      </a:lnTo>
                      <a:lnTo>
                        <a:pt x="218" y="1118"/>
                      </a:lnTo>
                      <a:lnTo>
                        <a:pt x="211" y="1125"/>
                      </a:lnTo>
                      <a:lnTo>
                        <a:pt x="201" y="1131"/>
                      </a:lnTo>
                      <a:lnTo>
                        <a:pt x="189" y="1134"/>
                      </a:lnTo>
                      <a:lnTo>
                        <a:pt x="176" y="1135"/>
                      </a:lnTo>
                      <a:lnTo>
                        <a:pt x="151" y="1134"/>
                      </a:lnTo>
                      <a:lnTo>
                        <a:pt x="133" y="1130"/>
                      </a:lnTo>
                      <a:lnTo>
                        <a:pt x="119" y="1124"/>
                      </a:lnTo>
                      <a:lnTo>
                        <a:pt x="113" y="1121"/>
                      </a:lnTo>
                      <a:lnTo>
                        <a:pt x="109" y="1180"/>
                      </a:lnTo>
                      <a:lnTo>
                        <a:pt x="111" y="1181"/>
                      </a:lnTo>
                      <a:lnTo>
                        <a:pt x="131" y="1186"/>
                      </a:lnTo>
                      <a:lnTo>
                        <a:pt x="154" y="1189"/>
                      </a:lnTo>
                      <a:lnTo>
                        <a:pt x="183" y="1189"/>
                      </a:lnTo>
                      <a:lnTo>
                        <a:pt x="211" y="1188"/>
                      </a:lnTo>
                      <a:lnTo>
                        <a:pt x="235" y="1183"/>
                      </a:lnTo>
                      <a:lnTo>
                        <a:pt x="254" y="1175"/>
                      </a:lnTo>
                      <a:lnTo>
                        <a:pt x="270" y="1163"/>
                      </a:lnTo>
                      <a:lnTo>
                        <a:pt x="282" y="1148"/>
                      </a:lnTo>
                      <a:lnTo>
                        <a:pt x="289" y="1131"/>
                      </a:lnTo>
                      <a:lnTo>
                        <a:pt x="292" y="1112"/>
                      </a:lnTo>
                      <a:lnTo>
                        <a:pt x="289" y="1095"/>
                      </a:lnTo>
                      <a:lnTo>
                        <a:pt x="283" y="1081"/>
                      </a:lnTo>
                      <a:lnTo>
                        <a:pt x="273" y="1069"/>
                      </a:lnTo>
                      <a:lnTo>
                        <a:pt x="260" y="1060"/>
                      </a:lnTo>
                      <a:lnTo>
                        <a:pt x="253" y="1056"/>
                      </a:lnTo>
                      <a:lnTo>
                        <a:pt x="260" y="1053"/>
                      </a:lnTo>
                      <a:lnTo>
                        <a:pt x="272" y="1043"/>
                      </a:lnTo>
                      <a:lnTo>
                        <a:pt x="281" y="1032"/>
                      </a:lnTo>
                      <a:lnTo>
                        <a:pt x="286" y="1019"/>
                      </a:lnTo>
                      <a:lnTo>
                        <a:pt x="288" y="1004"/>
                      </a:lnTo>
                      <a:lnTo>
                        <a:pt x="284" y="984"/>
                      </a:lnTo>
                      <a:lnTo>
                        <a:pt x="276" y="967"/>
                      </a:lnTo>
                      <a:lnTo>
                        <a:pt x="263" y="953"/>
                      </a:lnTo>
                      <a:lnTo>
                        <a:pt x="243" y="943"/>
                      </a:lnTo>
                      <a:lnTo>
                        <a:pt x="219" y="937"/>
                      </a:lnTo>
                      <a:lnTo>
                        <a:pt x="190" y="934"/>
                      </a:lnTo>
                      <a:close/>
                      <a:moveTo>
                        <a:pt x="0" y="878"/>
                      </a:moveTo>
                      <a:lnTo>
                        <a:pt x="368" y="878"/>
                      </a:lnTo>
                      <a:lnTo>
                        <a:pt x="368" y="1240"/>
                      </a:lnTo>
                      <a:lnTo>
                        <a:pt x="0" y="1240"/>
                      </a:lnTo>
                      <a:lnTo>
                        <a:pt x="0" y="878"/>
                      </a:lnTo>
                      <a:close/>
                      <a:moveTo>
                        <a:pt x="179" y="498"/>
                      </a:moveTo>
                      <a:lnTo>
                        <a:pt x="156" y="499"/>
                      </a:lnTo>
                      <a:lnTo>
                        <a:pt x="132" y="504"/>
                      </a:lnTo>
                      <a:lnTo>
                        <a:pt x="107" y="512"/>
                      </a:lnTo>
                      <a:lnTo>
                        <a:pt x="104" y="514"/>
                      </a:lnTo>
                      <a:lnTo>
                        <a:pt x="107" y="572"/>
                      </a:lnTo>
                      <a:lnTo>
                        <a:pt x="113" y="569"/>
                      </a:lnTo>
                      <a:lnTo>
                        <a:pt x="130" y="561"/>
                      </a:lnTo>
                      <a:lnTo>
                        <a:pt x="151" y="556"/>
                      </a:lnTo>
                      <a:lnTo>
                        <a:pt x="173" y="554"/>
                      </a:lnTo>
                      <a:lnTo>
                        <a:pt x="185" y="555"/>
                      </a:lnTo>
                      <a:lnTo>
                        <a:pt x="195" y="560"/>
                      </a:lnTo>
                      <a:lnTo>
                        <a:pt x="201" y="568"/>
                      </a:lnTo>
                      <a:lnTo>
                        <a:pt x="202" y="579"/>
                      </a:lnTo>
                      <a:lnTo>
                        <a:pt x="200" y="592"/>
                      </a:lnTo>
                      <a:lnTo>
                        <a:pt x="192" y="605"/>
                      </a:lnTo>
                      <a:lnTo>
                        <a:pt x="180" y="621"/>
                      </a:lnTo>
                      <a:lnTo>
                        <a:pt x="166" y="637"/>
                      </a:lnTo>
                      <a:lnTo>
                        <a:pt x="149" y="654"/>
                      </a:lnTo>
                      <a:lnTo>
                        <a:pt x="130" y="670"/>
                      </a:lnTo>
                      <a:lnTo>
                        <a:pt x="110" y="687"/>
                      </a:lnTo>
                      <a:lnTo>
                        <a:pt x="98" y="695"/>
                      </a:lnTo>
                      <a:lnTo>
                        <a:pt x="98" y="748"/>
                      </a:lnTo>
                      <a:lnTo>
                        <a:pt x="278" y="748"/>
                      </a:lnTo>
                      <a:lnTo>
                        <a:pt x="278" y="695"/>
                      </a:lnTo>
                      <a:lnTo>
                        <a:pt x="202" y="695"/>
                      </a:lnTo>
                      <a:lnTo>
                        <a:pt x="192" y="695"/>
                      </a:lnTo>
                      <a:lnTo>
                        <a:pt x="200" y="688"/>
                      </a:lnTo>
                      <a:lnTo>
                        <a:pt x="226" y="664"/>
                      </a:lnTo>
                      <a:lnTo>
                        <a:pt x="247" y="638"/>
                      </a:lnTo>
                      <a:lnTo>
                        <a:pt x="263" y="615"/>
                      </a:lnTo>
                      <a:lnTo>
                        <a:pt x="271" y="593"/>
                      </a:lnTo>
                      <a:lnTo>
                        <a:pt x="275" y="572"/>
                      </a:lnTo>
                      <a:lnTo>
                        <a:pt x="271" y="550"/>
                      </a:lnTo>
                      <a:lnTo>
                        <a:pt x="263" y="532"/>
                      </a:lnTo>
                      <a:lnTo>
                        <a:pt x="249" y="517"/>
                      </a:lnTo>
                      <a:lnTo>
                        <a:pt x="230" y="506"/>
                      </a:lnTo>
                      <a:lnTo>
                        <a:pt x="207" y="500"/>
                      </a:lnTo>
                      <a:lnTo>
                        <a:pt x="179" y="498"/>
                      </a:lnTo>
                      <a:close/>
                      <a:moveTo>
                        <a:pt x="0" y="439"/>
                      </a:moveTo>
                      <a:lnTo>
                        <a:pt x="368" y="439"/>
                      </a:lnTo>
                      <a:lnTo>
                        <a:pt x="368" y="813"/>
                      </a:lnTo>
                      <a:lnTo>
                        <a:pt x="0" y="813"/>
                      </a:lnTo>
                      <a:lnTo>
                        <a:pt x="0" y="439"/>
                      </a:lnTo>
                      <a:close/>
                      <a:moveTo>
                        <a:pt x="168" y="63"/>
                      </a:moveTo>
                      <a:lnTo>
                        <a:pt x="81" y="118"/>
                      </a:lnTo>
                      <a:lnTo>
                        <a:pt x="115" y="169"/>
                      </a:lnTo>
                      <a:lnTo>
                        <a:pt x="156" y="139"/>
                      </a:lnTo>
                      <a:lnTo>
                        <a:pt x="156" y="310"/>
                      </a:lnTo>
                      <a:lnTo>
                        <a:pt x="229" y="310"/>
                      </a:lnTo>
                      <a:lnTo>
                        <a:pt x="229" y="63"/>
                      </a:lnTo>
                      <a:lnTo>
                        <a:pt x="168" y="63"/>
                      </a:lnTo>
                      <a:close/>
                      <a:moveTo>
                        <a:pt x="0" y="0"/>
                      </a:moveTo>
                      <a:lnTo>
                        <a:pt x="368" y="0"/>
                      </a:lnTo>
                      <a:lnTo>
                        <a:pt x="368" y="373"/>
                      </a:lnTo>
                      <a:lnTo>
                        <a:pt x="0" y="373"/>
                      </a:lnTo>
                      <a:lnTo>
                        <a:pt x="0" y="0"/>
                      </a:lnTo>
                      <a:close/>
                    </a:path>
                  </a:pathLst>
                </a:custGeom>
                <a:solidFill>
                  <a:srgbClr val="5B94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6" name="TextBox 20"/>
              <p:cNvSpPr txBox="1">
                <a:spLocks noChangeArrowheads="1"/>
              </p:cNvSpPr>
              <p:nvPr/>
            </p:nvSpPr>
            <p:spPr bwMode="auto">
              <a:xfrm>
                <a:off x="439265" y="4533675"/>
                <a:ext cx="15490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ArcGIS for Office</a:t>
                </a:r>
                <a:endParaRPr lang="en-US" altLang="en-US" sz="1400" b="1" dirty="0">
                  <a:solidFill>
                    <a:schemeClr val="tx1">
                      <a:lumMod val="75000"/>
                      <a:lumOff val="25000"/>
                    </a:schemeClr>
                  </a:solidFill>
                </a:endParaRPr>
              </a:p>
            </p:txBody>
          </p:sp>
        </p:grpSp>
        <p:sp>
          <p:nvSpPr>
            <p:cNvPr id="199" name="Rectangle 52"/>
            <p:cNvSpPr>
              <a:spLocks noChangeArrowheads="1"/>
            </p:cNvSpPr>
            <p:nvPr/>
          </p:nvSpPr>
          <p:spPr bwMode="auto">
            <a:xfrm>
              <a:off x="1064825" y="4083650"/>
              <a:ext cx="410831" cy="276814"/>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53"/>
            <p:cNvSpPr>
              <a:spLocks/>
            </p:cNvSpPr>
            <p:nvPr/>
          </p:nvSpPr>
          <p:spPr bwMode="auto">
            <a:xfrm>
              <a:off x="1064825" y="4083650"/>
              <a:ext cx="410831" cy="276814"/>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54"/>
            <p:cNvSpPr>
              <a:spLocks/>
            </p:cNvSpPr>
            <p:nvPr/>
          </p:nvSpPr>
          <p:spPr bwMode="auto">
            <a:xfrm>
              <a:off x="1064825" y="4083650"/>
              <a:ext cx="410831" cy="276814"/>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55"/>
            <p:cNvSpPr>
              <a:spLocks/>
            </p:cNvSpPr>
            <p:nvPr/>
          </p:nvSpPr>
          <p:spPr bwMode="auto">
            <a:xfrm>
              <a:off x="1202057" y="4217217"/>
              <a:ext cx="136367" cy="143247"/>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56"/>
            <p:cNvSpPr>
              <a:spLocks/>
            </p:cNvSpPr>
            <p:nvPr/>
          </p:nvSpPr>
          <p:spPr bwMode="auto">
            <a:xfrm>
              <a:off x="1219318" y="4277227"/>
              <a:ext cx="101844" cy="83238"/>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57"/>
            <p:cNvSpPr>
              <a:spLocks noEditPoints="1"/>
            </p:cNvSpPr>
            <p:nvPr/>
          </p:nvSpPr>
          <p:spPr bwMode="auto">
            <a:xfrm>
              <a:off x="1101075" y="4113254"/>
              <a:ext cx="338331" cy="224549"/>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2917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5820829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mso-contentType ?>
<FormTemplates xmlns="http://schemas.microsoft.com/sharepoint/v3/contenttype/forms">
  <Display>DocumentLibraryForm</Display>
  <Edit>DocumentLibraryForm</Edit>
  <New>DocumentLibraryForm</New>
</FormTemplates>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10.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1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1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3.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5.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6.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7.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9.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0.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22.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2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4.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5.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6.xml><?xml version="1.0" encoding="utf-8"?>
<ds:datastoreItem xmlns:ds="http://schemas.openxmlformats.org/officeDocument/2006/customXml" ds:itemID="{81E133DB-697E-4C10-B192-8899027B1EC6}">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8.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9.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0.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3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3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36.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7.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3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4.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41.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4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4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9.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2.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3.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4.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5.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7.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8.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9.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60.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61.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62.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65.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66.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7.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6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7.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8.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9.xml><?xml version="1.0" encoding="utf-8"?>
<ds:datastoreItem xmlns:ds="http://schemas.openxmlformats.org/officeDocument/2006/customXml" ds:itemID="{53220D22-8257-492D-8F60-ECE474D7C478}">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3191</Words>
  <Application>Microsoft Macintosh PowerPoint</Application>
  <PresentationFormat>Custom</PresentationFormat>
  <Paragraphs>646</Paragraphs>
  <Slides>43</Slides>
  <Notes>40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Esri_Corporate_Template-Dark</vt:lpstr>
      <vt:lpstr>ArcGIS API for JavaScript: Using Arcade with your Apps</vt:lpstr>
      <vt:lpstr>Session Goals</vt:lpstr>
      <vt:lpstr>PowerPoint Presentation</vt:lpstr>
      <vt:lpstr>PowerPoint Presentation</vt:lpstr>
      <vt:lpstr>PowerPoint Presentation</vt:lpstr>
      <vt:lpstr>PowerPoint Presentation</vt:lpstr>
      <vt:lpstr>PowerPoint Presentation</vt:lpstr>
      <vt:lpstr>ArcGIS Apps and Maps</vt:lpstr>
      <vt:lpstr>ArcGIS Environments and Platforms </vt:lpstr>
      <vt:lpstr>ArcGIS Extensibility and Customization</vt:lpstr>
      <vt:lpstr>ArcGIS: Make, Share, Anywhere</vt:lpstr>
      <vt:lpstr>ArcGIS: Make, Share, Anywhere - Challenges</vt:lpstr>
      <vt:lpstr>Arcade Purpose</vt:lpstr>
      <vt:lpstr>Arcade Goals</vt:lpstr>
      <vt:lpstr>Global Variables and Profiles</vt:lpstr>
      <vt:lpstr>Hello World</vt:lpstr>
      <vt:lpstr>Language Overview</vt:lpstr>
      <vt:lpstr>Arcade : Language Features</vt:lpstr>
      <vt:lpstr>Implicit Returns</vt:lpstr>
      <vt:lpstr>Case Insensitive</vt:lpstr>
      <vt:lpstr>Functions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3.19</vt:lpstr>
      <vt:lpstr>Practicalities:   Scripts in Script</vt:lpstr>
      <vt:lpstr>Demos</vt:lpstr>
      <vt:lpstr>Arcade Interpreter : Inside of JS App using Arcade</vt:lpstr>
      <vt:lpstr>Future</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2017-03-03T18:59:48Z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